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85" r:id="rId3"/>
    <p:sldId id="292" r:id="rId4"/>
    <p:sldId id="299" r:id="rId5"/>
    <p:sldId id="314" r:id="rId6"/>
    <p:sldId id="308" r:id="rId7"/>
    <p:sldId id="306" r:id="rId8"/>
    <p:sldId id="307" r:id="rId9"/>
    <p:sldId id="28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ED1A"/>
    <a:srgbClr val="35D786"/>
    <a:srgbClr val="B73B9F"/>
    <a:srgbClr val="039BEF"/>
    <a:srgbClr val="8F847D"/>
    <a:srgbClr val="46C6BD"/>
    <a:srgbClr val="00FFCC"/>
    <a:srgbClr val="093B4B"/>
    <a:srgbClr val="8B33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08" autoAdjust="0"/>
    <p:restoredTop sz="94660"/>
  </p:normalViewPr>
  <p:slideViewPr>
    <p:cSldViewPr showGuides="1">
      <p:cViewPr>
        <p:scale>
          <a:sx n="165" d="100"/>
          <a:sy n="165" d="100"/>
        </p:scale>
        <p:origin x="144" y="30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>
        <c:manualLayout>
          <c:layoutTarget val="inner"/>
          <c:xMode val="edge"/>
          <c:yMode val="edge"/>
          <c:x val="9.4804154180737912E-2"/>
          <c:y val="3.7511665208515621E-2"/>
          <c:w val="0.84751429735320405"/>
          <c:h val="0.83261956838728501"/>
        </c:manualLayout>
      </c:layout>
      <c:barChart>
        <c:barDir val="col"/>
        <c:grouping val="clustered"/>
        <c:ser>
          <c:idx val="1"/>
          <c:order val="1"/>
          <c:tx>
            <c:strRef>
              <c:f>Hoja1!$C$6</c:f>
              <c:strCache>
                <c:ptCount val="1"/>
                <c:pt idx="0">
                  <c:v>Con reformas 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 w="41275">
              <a:noFill/>
            </a:ln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s-ES"/>
              </a:p>
            </c:txPr>
            <c:showVal val="1"/>
          </c:dLbls>
          <c:cat>
            <c:numRef>
              <c:f>Hoja1!$D$4:$I$4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Hoja1!$D$6:$I$6</c:f>
              <c:numCache>
                <c:formatCode>General</c:formatCode>
                <c:ptCount val="6"/>
                <c:pt idx="0">
                  <c:v>3.8</c:v>
                </c:pt>
                <c:pt idx="1">
                  <c:v>4.7</c:v>
                </c:pt>
                <c:pt idx="2">
                  <c:v>4.9000000000000004</c:v>
                </c:pt>
                <c:pt idx="3">
                  <c:v>5.2</c:v>
                </c:pt>
                <c:pt idx="4">
                  <c:v>5.3</c:v>
                </c:pt>
                <c:pt idx="5">
                  <c:v>5.4</c:v>
                </c:pt>
              </c:numCache>
            </c:numRef>
          </c:val>
        </c:ser>
        <c:dLbls/>
        <c:gapWidth val="52"/>
        <c:axId val="53494912"/>
        <c:axId val="53496448"/>
      </c:barChart>
      <c:lineChart>
        <c:grouping val="standard"/>
        <c:ser>
          <c:idx val="0"/>
          <c:order val="0"/>
          <c:tx>
            <c:strRef>
              <c:f>Hoja1!$C$5</c:f>
              <c:strCache>
                <c:ptCount val="1"/>
                <c:pt idx="0">
                  <c:v>Inercial</c:v>
                </c:pt>
              </c:strCache>
            </c:strRef>
          </c:tx>
          <c:spPr>
            <a:ln w="47625">
              <a:solidFill>
                <a:srgbClr val="FF00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es-ES"/>
              </a:p>
            </c:txPr>
            <c:dLblPos val="b"/>
            <c:showVal val="1"/>
          </c:dLbls>
          <c:cat>
            <c:numRef>
              <c:f>Hoja1!$D$4:$I$4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Hoja1!$D$5:$I$5</c:f>
              <c:numCache>
                <c:formatCode>General</c:formatCode>
                <c:ptCount val="6"/>
                <c:pt idx="0">
                  <c:v>3.5</c:v>
                </c:pt>
                <c:pt idx="1">
                  <c:v>3.8</c:v>
                </c:pt>
                <c:pt idx="2">
                  <c:v>3.7</c:v>
                </c:pt>
                <c:pt idx="3">
                  <c:v>3.6</c:v>
                </c:pt>
                <c:pt idx="4">
                  <c:v>3.5</c:v>
                </c:pt>
                <c:pt idx="5">
                  <c:v>3.5</c:v>
                </c:pt>
              </c:numCache>
            </c:numRef>
          </c:val>
        </c:ser>
        <c:dLbls>
          <c:showVal val="1"/>
        </c:dLbls>
        <c:marker val="1"/>
        <c:axId val="53494912"/>
        <c:axId val="53496448"/>
      </c:lineChart>
      <c:catAx>
        <c:axId val="53494912"/>
        <c:scaling>
          <c:orientation val="minMax"/>
        </c:scaling>
        <c:axPos val="b"/>
        <c:numFmt formatCode="General" sourceLinked="1"/>
        <c:tickLblPos val="nextTo"/>
        <c:crossAx val="53496448"/>
        <c:crosses val="autoZero"/>
        <c:auto val="1"/>
        <c:lblAlgn val="ctr"/>
        <c:lblOffset val="100"/>
      </c:catAx>
      <c:valAx>
        <c:axId val="53496448"/>
        <c:scaling>
          <c:orientation val="minMax"/>
          <c:min val="2"/>
        </c:scaling>
        <c:axPos val="l"/>
        <c:numFmt formatCode="General" sourceLinked="1"/>
        <c:tickLblPos val="nextTo"/>
        <c:crossAx val="53494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4300871331757"/>
          <c:y val="2.7393919510061211E-2"/>
          <c:w val="0.21101555687115403"/>
          <c:h val="0.16743438320210005"/>
        </c:manualLayout>
      </c:layout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/>
      <c:lineChart>
        <c:grouping val="standard"/>
        <c:ser>
          <c:idx val="0"/>
          <c:order val="0"/>
          <c:tx>
            <c:strRef>
              <c:f>Hoja2!$C$7</c:f>
              <c:strCache>
                <c:ptCount val="1"/>
                <c:pt idx="0">
                  <c:v>Desarrollo Social 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100" b="1"/>
                </a:pPr>
                <a:endParaRPr lang="es-ES"/>
              </a:p>
            </c:txPr>
            <c:dLblPos val="t"/>
            <c:showVal val="1"/>
          </c:dLbls>
          <c:cat>
            <c:strRef>
              <c:f>Hoja2!$B$8:$B$17</c:f>
              <c:strCach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2014*</c:v>
                </c:pt>
              </c:strCache>
            </c:strRef>
          </c:cat>
          <c:val>
            <c:numRef>
              <c:f>Hoja2!$C$8:$C$17</c:f>
              <c:numCache>
                <c:formatCode>#,##0.0</c:formatCode>
                <c:ptCount val="10"/>
                <c:pt idx="0">
                  <c:v>21755.200000000001</c:v>
                </c:pt>
                <c:pt idx="1">
                  <c:v>27458.255058999999</c:v>
                </c:pt>
                <c:pt idx="2">
                  <c:v>39543.667591999998</c:v>
                </c:pt>
                <c:pt idx="3">
                  <c:v>54126.5</c:v>
                </c:pt>
                <c:pt idx="4">
                  <c:v>64000.6</c:v>
                </c:pt>
                <c:pt idx="5">
                  <c:v>76560.600000000006</c:v>
                </c:pt>
                <c:pt idx="6">
                  <c:v>78706.600000000006</c:v>
                </c:pt>
                <c:pt idx="7">
                  <c:v>84859.9</c:v>
                </c:pt>
                <c:pt idx="8">
                  <c:v>95251.8</c:v>
                </c:pt>
                <c:pt idx="9">
                  <c:v>115178.5</c:v>
                </c:pt>
              </c:numCache>
            </c:numRef>
          </c:val>
        </c:ser>
        <c:dLbls/>
        <c:marker val="1"/>
        <c:axId val="96852608"/>
        <c:axId val="96964992"/>
      </c:lineChart>
      <c:catAx>
        <c:axId val="96852608"/>
        <c:scaling>
          <c:orientation val="minMax"/>
        </c:scaling>
        <c:axPos val="b"/>
        <c:numFmt formatCode="General" sourceLinked="1"/>
        <c:tickLblPos val="nextTo"/>
        <c:crossAx val="96964992"/>
        <c:crosses val="autoZero"/>
        <c:auto val="1"/>
        <c:lblAlgn val="ctr"/>
        <c:lblOffset val="100"/>
      </c:catAx>
      <c:valAx>
        <c:axId val="96964992"/>
        <c:scaling>
          <c:orientation val="minMax"/>
        </c:scaling>
        <c:axPos val="l"/>
        <c:majorGridlines>
          <c:spPr>
            <a:ln w="3175">
              <a:solidFill>
                <a:schemeClr val="bg1"/>
              </a:solidFill>
            </a:ln>
          </c:spPr>
        </c:majorGridlines>
        <c:numFmt formatCode="#,##0.0" sourceLinked="1"/>
        <c:tickLblPos val="nextTo"/>
        <c:crossAx val="96852608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b"/>
      <c:layout>
        <c:manualLayout>
          <c:xMode val="edge"/>
          <c:yMode val="edge"/>
          <c:x val="0.20958685749892503"/>
          <c:y val="0.93831640760454205"/>
          <c:w val="0.17287644368017102"/>
          <c:h val="4.8322282372665705E-2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/>
      <c:lineChart>
        <c:grouping val="standard"/>
        <c:ser>
          <c:idx val="1"/>
          <c:order val="1"/>
          <c:tx>
            <c:strRef>
              <c:f>Empleo!$R$5</c:f>
              <c:strCache>
                <c:ptCount val="1"/>
                <c:pt idx="0">
                  <c:v>PIB</c:v>
                </c:pt>
              </c:strCache>
            </c:strRef>
          </c:tx>
          <c:marker>
            <c:symbol val="none"/>
          </c:marker>
          <c:dLbls>
            <c:dLbl>
              <c:idx val="12"/>
              <c:layout>
                <c:manualLayout>
                  <c:x val="-1.9596451788817901E-2"/>
                  <c:y val="5.0007367500115113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/>
                </a:pPr>
                <a:endParaRPr lang="es-ES"/>
              </a:p>
            </c:txPr>
            <c:dLblPos val="b"/>
            <c:showVal val="1"/>
          </c:dLbls>
          <c:cat>
            <c:numRef>
              <c:f>Empleo!$P$6:$P$21</c:f>
              <c:numCache>
                <c:formatCode>General</c:formatCode>
                <c:ptCount val="1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</c:numCache>
            </c:numRef>
          </c:cat>
          <c:val>
            <c:numRef>
              <c:f>Empleo!$R$6:$R$21</c:f>
              <c:numCache>
                <c:formatCode>0.0</c:formatCode>
                <c:ptCount val="16"/>
                <c:pt idx="0">
                  <c:v>5.0412695787460446</c:v>
                </c:pt>
                <c:pt idx="1">
                  <c:v>3.5569615227889431</c:v>
                </c:pt>
                <c:pt idx="2">
                  <c:v>5.9941678739177977</c:v>
                </c:pt>
                <c:pt idx="3">
                  <c:v>-0.93699679259300916</c:v>
                </c:pt>
                <c:pt idx="4">
                  <c:v>7.1317462788950098E-2</c:v>
                </c:pt>
                <c:pt idx="5">
                  <c:v>1.3774490016066732</c:v>
                </c:pt>
                <c:pt idx="6">
                  <c:v>4.0461650936863682</c:v>
                </c:pt>
                <c:pt idx="7">
                  <c:v>3.1936876081443755</c:v>
                </c:pt>
                <c:pt idx="8">
                  <c:v>5.1710421856460389</c:v>
                </c:pt>
                <c:pt idx="9">
                  <c:v>3.2565654206918366</c:v>
                </c:pt>
                <c:pt idx="10">
                  <c:v>1.214174679366675</c:v>
                </c:pt>
                <c:pt idx="11">
                  <c:v>-5.9620701861566454</c:v>
                </c:pt>
                <c:pt idx="12">
                  <c:v>5.3008339353016636</c:v>
                </c:pt>
                <c:pt idx="13">
                  <c:v>3.8891504526816174</c:v>
                </c:pt>
                <c:pt idx="14">
                  <c:v>3.9474712856365675</c:v>
                </c:pt>
                <c:pt idx="15">
                  <c:v>1</c:v>
                </c:pt>
              </c:numCache>
            </c:numRef>
          </c:val>
        </c:ser>
        <c:dLbls>
          <c:showVal val="1"/>
        </c:dLbls>
        <c:marker val="1"/>
        <c:axId val="96133888"/>
        <c:axId val="96135424"/>
      </c:lineChart>
      <c:lineChart>
        <c:grouping val="standard"/>
        <c:ser>
          <c:idx val="0"/>
          <c:order val="0"/>
          <c:tx>
            <c:strRef>
              <c:f>Empleo!$Q$5</c:f>
              <c:strCache>
                <c:ptCount val="1"/>
                <c:pt idx="0">
                  <c:v> Industrias de transformación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12"/>
              <c:layout>
                <c:manualLayout>
                  <c:x val="-2.6113641624393408E-2"/>
                  <c:y val="-0.12789473684210503"/>
                </c:manualLayout>
              </c:layout>
              <c:dLblPos val="r"/>
              <c:showVal val="1"/>
            </c:dLbl>
            <c:txPr>
              <a:bodyPr rot="-5400000" vert="horz"/>
              <a:lstStyle/>
              <a:p>
                <a:pPr>
                  <a:defRPr b="1"/>
                </a:pPr>
                <a:endParaRPr lang="es-ES"/>
              </a:p>
            </c:txPr>
            <c:dLblPos val="t"/>
            <c:showVal val="1"/>
          </c:dLbls>
          <c:cat>
            <c:numRef>
              <c:f>Empleo!$P$6:$P$21</c:f>
              <c:numCache>
                <c:formatCode>General</c:formatCode>
                <c:ptCount val="16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</c:numCache>
            </c:numRef>
          </c:cat>
          <c:val>
            <c:numRef>
              <c:f>Empleo!$Q$6:$Q$21</c:f>
              <c:numCache>
                <c:formatCode>#,##0</c:formatCode>
                <c:ptCount val="16"/>
                <c:pt idx="0">
                  <c:v>3871877.1666666698</c:v>
                </c:pt>
                <c:pt idx="1">
                  <c:v>4136665.0833333321</c:v>
                </c:pt>
                <c:pt idx="2">
                  <c:v>4397171.6666666688</c:v>
                </c:pt>
                <c:pt idx="3">
                  <c:v>4171458.9166666702</c:v>
                </c:pt>
                <c:pt idx="4">
                  <c:v>3950911.6666666702</c:v>
                </c:pt>
                <c:pt idx="5">
                  <c:v>3800254.4166666698</c:v>
                </c:pt>
                <c:pt idx="6">
                  <c:v>3804976.5</c:v>
                </c:pt>
                <c:pt idx="7">
                  <c:v>3841545.4999999995</c:v>
                </c:pt>
                <c:pt idx="8">
                  <c:v>3917753.3333333298</c:v>
                </c:pt>
                <c:pt idx="9">
                  <c:v>3947861.0833333302</c:v>
                </c:pt>
                <c:pt idx="10">
                  <c:v>3842852.9999999995</c:v>
                </c:pt>
                <c:pt idx="11">
                  <c:v>3504072.1666666702</c:v>
                </c:pt>
                <c:pt idx="12">
                  <c:v>3726551.9166666702</c:v>
                </c:pt>
                <c:pt idx="13">
                  <c:v>3933616.8333333298</c:v>
                </c:pt>
                <c:pt idx="14">
                  <c:v>4120306.0833333307</c:v>
                </c:pt>
                <c:pt idx="15">
                  <c:v>4298183</c:v>
                </c:pt>
              </c:numCache>
            </c:numRef>
          </c:val>
        </c:ser>
        <c:dLbls>
          <c:showVal val="1"/>
        </c:dLbls>
        <c:marker val="1"/>
        <c:axId val="97195520"/>
        <c:axId val="97193984"/>
      </c:lineChart>
      <c:catAx>
        <c:axId val="96133888"/>
        <c:scaling>
          <c:orientation val="minMax"/>
        </c:scaling>
        <c:axPos val="b"/>
        <c:numFmt formatCode="General" sourceLinked="1"/>
        <c:tickLblPos val="low"/>
        <c:crossAx val="96135424"/>
        <c:crosses val="autoZero"/>
        <c:auto val="1"/>
        <c:lblAlgn val="ctr"/>
        <c:lblOffset val="100"/>
      </c:catAx>
      <c:valAx>
        <c:axId val="96135424"/>
        <c:scaling>
          <c:orientation val="minMax"/>
        </c:scaling>
        <c:axPos val="l"/>
        <c:numFmt formatCode="0.0" sourceLinked="1"/>
        <c:tickLblPos val="nextTo"/>
        <c:crossAx val="96133888"/>
        <c:crosses val="autoZero"/>
        <c:crossBetween val="between"/>
      </c:valAx>
      <c:valAx>
        <c:axId val="97193984"/>
        <c:scaling>
          <c:orientation val="minMax"/>
        </c:scaling>
        <c:axPos val="r"/>
        <c:numFmt formatCode="#,##0" sourceLinked="1"/>
        <c:tickLblPos val="nextTo"/>
        <c:crossAx val="97195520"/>
        <c:crosses val="max"/>
        <c:crossBetween val="between"/>
      </c:valAx>
      <c:catAx>
        <c:axId val="97195520"/>
        <c:scaling>
          <c:orientation val="minMax"/>
        </c:scaling>
        <c:delete val="1"/>
        <c:axPos val="b"/>
        <c:numFmt formatCode="General" sourceLinked="1"/>
        <c:tickLblPos val="none"/>
        <c:crossAx val="97193984"/>
        <c:crosses val="autoZero"/>
        <c:auto val="1"/>
        <c:lblAlgn val="ctr"/>
        <c:lblOffset val="100"/>
      </c:catAx>
    </c:plotArea>
    <c:legend>
      <c:legendPos val="b"/>
      <c:layout/>
    </c:legend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5E9B75-202A-4445-A76E-E54C24974944}" type="doc">
      <dgm:prSet loTypeId="urn:microsoft.com/office/officeart/2009/3/layout/PhasedProcess" loCatId="process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F850C67-024D-4D7B-9E35-B93449C9E39C}">
      <dgm:prSet phldrT="[Text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 defTabSz="914400">
            <a:buNone/>
          </a:pPr>
          <a:r>
            <a:rPr lang="es-MX" sz="1600" b="1" dirty="0" smtClean="0">
              <a:solidFill>
                <a:schemeClr val="tx2">
                  <a:lumMod val="50000"/>
                </a:schemeClr>
              </a:solidFill>
            </a:rPr>
            <a:t>Nivel Macro </a:t>
          </a:r>
        </a:p>
        <a:p>
          <a:pPr algn="ctr" defTabSz="914400">
            <a:buNone/>
          </a:pPr>
          <a:r>
            <a:rPr lang="es-MX" sz="1600" b="1" dirty="0" smtClean="0">
              <a:solidFill>
                <a:schemeClr val="tx2">
                  <a:lumMod val="50000"/>
                </a:schemeClr>
              </a:solidFill>
            </a:rPr>
            <a:t>(El País)</a:t>
          </a:r>
          <a:endParaRPr lang="es-ES_tradnl" sz="1600" b="1" dirty="0" smtClean="0">
            <a:latin typeface="Arial" charset="0"/>
          </a:endParaRPr>
        </a:p>
      </dgm:t>
    </dgm:pt>
    <dgm:pt modelId="{D3F88499-12BC-4651-8474-D9316C2102F8}" type="parTrans" cxnId="{AF0EE6DB-63AE-4ABF-8F46-99D086DF6DBD}">
      <dgm:prSet/>
      <dgm:spPr/>
      <dgm:t>
        <a:bodyPr/>
        <a:lstStyle/>
        <a:p>
          <a:endParaRPr lang="es-ES" dirty="0"/>
        </a:p>
      </dgm:t>
    </dgm:pt>
    <dgm:pt modelId="{0FD44B0D-2CD0-416E-96DE-7EBC1D7DB4F8}" type="sibTrans" cxnId="{AF0EE6DB-63AE-4ABF-8F46-99D086DF6DBD}">
      <dgm:prSet/>
      <dgm:spPr/>
      <dgm:t>
        <a:bodyPr/>
        <a:lstStyle/>
        <a:p>
          <a:endParaRPr lang="es-ES" dirty="0"/>
        </a:p>
      </dgm:t>
    </dgm:pt>
    <dgm:pt modelId="{7109A957-55D2-4AF2-A705-22E2F1CC57BF}">
      <dgm:prSet phldrT="[Text]" custT="1"/>
      <dgm:spPr>
        <a:solidFill>
          <a:schemeClr val="bg1"/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 defTabSz="914400">
            <a:buNone/>
          </a:pPr>
          <a:r>
            <a:rPr lang="es-MX" sz="1600" b="1" dirty="0" smtClean="0">
              <a:solidFill>
                <a:schemeClr val="tx1"/>
              </a:solidFill>
            </a:rPr>
            <a:t>Nivel Meso  </a:t>
          </a:r>
        </a:p>
        <a:p>
          <a:pPr algn="ctr" defTabSz="914400">
            <a:buNone/>
          </a:pPr>
          <a:r>
            <a:rPr lang="es-MX" sz="1600" b="1" dirty="0" smtClean="0">
              <a:solidFill>
                <a:schemeClr val="tx1"/>
              </a:solidFill>
            </a:rPr>
            <a:t>(Regiones</a:t>
          </a:r>
          <a:r>
            <a:rPr lang="es-MX" sz="1200" b="1" dirty="0" smtClean="0">
              <a:solidFill>
                <a:schemeClr val="tx1"/>
              </a:solidFill>
            </a:rPr>
            <a:t>)</a:t>
          </a:r>
          <a:endParaRPr lang="es-ES" sz="1200" b="1" i="0" noProof="0" dirty="0">
            <a:solidFill>
              <a:schemeClr val="tx1"/>
            </a:solidFill>
            <a:latin typeface="Cambria"/>
            <a:ea typeface="+mn-ea"/>
            <a:cs typeface="+mn-cs"/>
          </a:endParaRPr>
        </a:p>
      </dgm:t>
    </dgm:pt>
    <dgm:pt modelId="{3676AC71-F97B-4263-9C33-2A9450B16068}" type="parTrans" cxnId="{48F7F917-4698-4917-BC67-FC8D2DB3BC9A}">
      <dgm:prSet/>
      <dgm:spPr/>
      <dgm:t>
        <a:bodyPr/>
        <a:lstStyle/>
        <a:p>
          <a:endParaRPr lang="es-ES" dirty="0"/>
        </a:p>
      </dgm:t>
    </dgm:pt>
    <dgm:pt modelId="{1F42CAFC-F131-4F59-BF7D-06BE8199873F}" type="sibTrans" cxnId="{48F7F917-4698-4917-BC67-FC8D2DB3BC9A}">
      <dgm:prSet/>
      <dgm:spPr/>
      <dgm:t>
        <a:bodyPr/>
        <a:lstStyle/>
        <a:p>
          <a:endParaRPr lang="es-ES" dirty="0"/>
        </a:p>
      </dgm:t>
    </dgm:pt>
    <dgm:pt modelId="{7299800A-B234-460F-8BEF-40BDD96CA4EA}">
      <dgm:prSet phldrT="[Text]" custT="1"/>
      <dgm:spPr>
        <a:solidFill>
          <a:srgbClr val="FF0000"/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 defTabSz="914400">
            <a:buNone/>
          </a:pPr>
          <a:r>
            <a:rPr lang="es-MX" sz="1600" b="1" dirty="0" smtClean="0">
              <a:solidFill>
                <a:schemeClr val="bg1"/>
              </a:solidFill>
            </a:rPr>
            <a:t>Nivel Micro </a:t>
          </a:r>
        </a:p>
        <a:p>
          <a:pPr algn="ctr" defTabSz="914400">
            <a:buNone/>
          </a:pPr>
          <a:r>
            <a:rPr lang="es-MX" sz="1600" b="1" dirty="0" smtClean="0">
              <a:solidFill>
                <a:schemeClr val="bg1"/>
              </a:solidFill>
            </a:rPr>
            <a:t>(La Empresa</a:t>
          </a:r>
          <a:r>
            <a:rPr lang="es-MX" sz="1200" b="1" dirty="0" smtClean="0">
              <a:solidFill>
                <a:schemeClr val="bg1"/>
              </a:solidFill>
            </a:rPr>
            <a:t>)</a:t>
          </a:r>
          <a:endParaRPr lang="es-ES" sz="1200" b="1" i="0" noProof="0" dirty="0">
            <a:latin typeface="Cambria"/>
            <a:ea typeface="+mn-ea"/>
            <a:cs typeface="+mn-cs"/>
          </a:endParaRPr>
        </a:p>
      </dgm:t>
    </dgm:pt>
    <dgm:pt modelId="{075BF034-3AC4-493E-B212-DB5ED229839E}" type="parTrans" cxnId="{18B5201A-8B07-4AD0-B051-7B4D1381585D}">
      <dgm:prSet/>
      <dgm:spPr/>
      <dgm:t>
        <a:bodyPr/>
        <a:lstStyle/>
        <a:p>
          <a:endParaRPr lang="es-ES" dirty="0"/>
        </a:p>
      </dgm:t>
    </dgm:pt>
    <dgm:pt modelId="{730F4472-7EB8-4D81-9C82-3C265CCC7032}" type="sibTrans" cxnId="{18B5201A-8B07-4AD0-B051-7B4D1381585D}">
      <dgm:prSet/>
      <dgm:spPr/>
      <dgm:t>
        <a:bodyPr/>
        <a:lstStyle/>
        <a:p>
          <a:endParaRPr lang="es-ES" dirty="0"/>
        </a:p>
      </dgm:t>
    </dgm:pt>
    <dgm:pt modelId="{02E1301B-0687-4877-AAE5-EDCD4CD0576F}">
      <dgm:prSet phldrT="[Text]"/>
      <dgm:spPr/>
      <dgm:t>
        <a:bodyPr/>
        <a:lstStyle/>
        <a:p>
          <a:pPr algn="ctr" defTabSz="914400">
            <a:buNone/>
          </a:pPr>
          <a:endParaRPr lang="es-ES" sz="1800" b="0" i="0" dirty="0">
            <a:latin typeface="Cambria"/>
            <a:ea typeface="+mn-ea"/>
            <a:cs typeface="+mn-cs"/>
          </a:endParaRPr>
        </a:p>
      </dgm:t>
    </dgm:pt>
    <dgm:pt modelId="{B3AD60EB-E5FD-489B-881B-602471B22BE6}" type="sibTrans" cxnId="{62A6BCDB-4AA8-4F20-A4A7-42D72DD57838}">
      <dgm:prSet/>
      <dgm:spPr/>
      <dgm:t>
        <a:bodyPr/>
        <a:lstStyle/>
        <a:p>
          <a:endParaRPr lang="es-ES" dirty="0"/>
        </a:p>
      </dgm:t>
    </dgm:pt>
    <dgm:pt modelId="{C64F15EB-A230-4498-86CD-087D4CD2B1EB}" type="parTrans" cxnId="{62A6BCDB-4AA8-4F20-A4A7-42D72DD57838}">
      <dgm:prSet/>
      <dgm:spPr/>
      <dgm:t>
        <a:bodyPr/>
        <a:lstStyle/>
        <a:p>
          <a:endParaRPr lang="es-ES" dirty="0"/>
        </a:p>
      </dgm:t>
    </dgm:pt>
    <dgm:pt modelId="{457F0D97-EB48-4E14-9AF2-75D4F5B5B79C}" type="pres">
      <dgm:prSet presAssocID="{E75E9B75-202A-4445-A76E-E54C24974944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9513595-684D-45A6-9D53-EAF9BE26233C}" type="pres">
      <dgm:prSet presAssocID="{E75E9B75-202A-4445-A76E-E54C24974944}" presName="middleComposite" presStyleCnt="0"/>
      <dgm:spPr/>
    </dgm:pt>
    <dgm:pt modelId="{1296546F-3B8E-407F-9314-A7B724B5092D}" type="pres">
      <dgm:prSet presAssocID="{E75E9B75-202A-4445-A76E-E54C24974944}" presName="leftComposite" presStyleCnt="0"/>
      <dgm:spPr/>
    </dgm:pt>
    <dgm:pt modelId="{A380E93B-8232-41D9-B203-D1D12CC4C90E}" type="pres">
      <dgm:prSet presAssocID="{4F850C67-024D-4D7B-9E35-B93449C9E39C}" presName="childText1_1" presStyleLbl="vennNode1" presStyleIdx="0" presStyleCnt="6" custScaleX="156152" custScaleY="156153" custLinFactNeighborX="-8846" custLinFactNeighborY="-238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E1F1A2E-0153-4B9F-BCDD-856DA1F58822}" type="pres">
      <dgm:prSet presAssocID="{4F850C67-024D-4D7B-9E35-B93449C9E39C}" presName="ellipse1" presStyleLbl="vennNode1" presStyleIdx="1" presStyleCnt="6" custLinFactNeighborX="9117" custLinFactNeighborY="38464"/>
      <dgm:spPr>
        <a:noFill/>
      </dgm:spPr>
      <dgm:t>
        <a:bodyPr/>
        <a:lstStyle/>
        <a:p>
          <a:endParaRPr lang="es-MX"/>
        </a:p>
      </dgm:t>
    </dgm:pt>
    <dgm:pt modelId="{CCE191C5-C051-4386-B42A-821C70256EF4}" type="pres">
      <dgm:prSet presAssocID="{4F850C67-024D-4D7B-9E35-B93449C9E39C}" presName="ellipse2" presStyleLbl="vennNode1" presStyleIdx="2" presStyleCnt="6" custLinFactX="-10133" custLinFactNeighborX="-100000"/>
      <dgm:spPr>
        <a:noFill/>
      </dgm:spPr>
      <dgm:t>
        <a:bodyPr/>
        <a:lstStyle/>
        <a:p>
          <a:endParaRPr lang="es-MX"/>
        </a:p>
      </dgm:t>
    </dgm:pt>
    <dgm:pt modelId="{67435BE2-83A8-4AB0-89D8-C8D4E0B1892E}" type="pres">
      <dgm:prSet presAssocID="{7109A957-55D2-4AF2-A705-22E2F1CC57BF}" presName="childText1_2" presStyleLbl="vennNode1" presStyleIdx="3" presStyleCnt="6" custScaleX="155036" custScaleY="148607" custLinFactNeighborX="-1125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80B951D-3219-4861-9E72-E7660E55832A}" type="pres">
      <dgm:prSet presAssocID="{7109A957-55D2-4AF2-A705-22E2F1CC57BF}" presName="ellipse3" presStyleLbl="vennNode1" presStyleIdx="4" presStyleCnt="6" custLinFactX="-10133" custLinFactNeighborX="-100000"/>
      <dgm:spPr/>
    </dgm:pt>
    <dgm:pt modelId="{4E955075-8723-4809-BFF7-4E61D9AE592F}" type="pres">
      <dgm:prSet presAssocID="{7299800A-B234-460F-8BEF-40BDD96CA4EA}" presName="childText1_3" presStyleLbl="vennNode1" presStyleIdx="5" presStyleCnt="6" custScaleX="169399" custScaleY="169399" custLinFactNeighborX="-10628" custLinFactNeighborY="2988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1BBA800-C8AD-457E-BBCC-A38FDBBF3A31}" type="pres">
      <dgm:prSet presAssocID="{E75E9B75-202A-4445-A76E-E54C24974944}" presName="parentText1" presStyleLbl="revTx" presStyleIdx="0" presStyleCnt="1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A6BCDB-4AA8-4F20-A4A7-42D72DD57838}" srcId="{E75E9B75-202A-4445-A76E-E54C24974944}" destId="{02E1301B-0687-4877-AAE5-EDCD4CD0576F}" srcOrd="0" destOrd="0" parTransId="{C64F15EB-A230-4498-86CD-087D4CD2B1EB}" sibTransId="{B3AD60EB-E5FD-489B-881B-602471B22BE6}"/>
    <dgm:cxn modelId="{C1B4EB66-5556-4DC4-83D2-D2B67823C0A0}" type="presOf" srcId="{7109A957-55D2-4AF2-A705-22E2F1CC57BF}" destId="{67435BE2-83A8-4AB0-89D8-C8D4E0B1892E}" srcOrd="0" destOrd="0" presId="urn:microsoft.com/office/officeart/2009/3/layout/PhasedProcess"/>
    <dgm:cxn modelId="{18B5201A-8B07-4AD0-B051-7B4D1381585D}" srcId="{02E1301B-0687-4877-AAE5-EDCD4CD0576F}" destId="{7299800A-B234-460F-8BEF-40BDD96CA4EA}" srcOrd="2" destOrd="0" parTransId="{075BF034-3AC4-493E-B212-DB5ED229839E}" sibTransId="{730F4472-7EB8-4D81-9C82-3C265CCC7032}"/>
    <dgm:cxn modelId="{4562756E-4AFE-436D-B59B-BA0031B2397E}" type="presOf" srcId="{02E1301B-0687-4877-AAE5-EDCD4CD0576F}" destId="{91BBA800-C8AD-457E-BBCC-A38FDBBF3A31}" srcOrd="0" destOrd="0" presId="urn:microsoft.com/office/officeart/2009/3/layout/PhasedProcess"/>
    <dgm:cxn modelId="{484DB2AD-9ED9-4B49-93B9-89C6AC865CCA}" type="presOf" srcId="{E75E9B75-202A-4445-A76E-E54C24974944}" destId="{457F0D97-EB48-4E14-9AF2-75D4F5B5B79C}" srcOrd="0" destOrd="0" presId="urn:microsoft.com/office/officeart/2009/3/layout/PhasedProcess"/>
    <dgm:cxn modelId="{144C4A97-257A-4EC6-9AE8-FD2891620CC0}" type="presOf" srcId="{7299800A-B234-460F-8BEF-40BDD96CA4EA}" destId="{4E955075-8723-4809-BFF7-4E61D9AE592F}" srcOrd="0" destOrd="0" presId="urn:microsoft.com/office/officeart/2009/3/layout/PhasedProcess"/>
    <dgm:cxn modelId="{AF0EE6DB-63AE-4ABF-8F46-99D086DF6DBD}" srcId="{02E1301B-0687-4877-AAE5-EDCD4CD0576F}" destId="{4F850C67-024D-4D7B-9E35-B93449C9E39C}" srcOrd="0" destOrd="0" parTransId="{D3F88499-12BC-4651-8474-D9316C2102F8}" sibTransId="{0FD44B0D-2CD0-416E-96DE-7EBC1D7DB4F8}"/>
    <dgm:cxn modelId="{FB1ACBED-32C6-4E35-853F-655109AEEC00}" type="presOf" srcId="{4F850C67-024D-4D7B-9E35-B93449C9E39C}" destId="{A380E93B-8232-41D9-B203-D1D12CC4C90E}" srcOrd="0" destOrd="0" presId="urn:microsoft.com/office/officeart/2009/3/layout/PhasedProcess"/>
    <dgm:cxn modelId="{48F7F917-4698-4917-BC67-FC8D2DB3BC9A}" srcId="{02E1301B-0687-4877-AAE5-EDCD4CD0576F}" destId="{7109A957-55D2-4AF2-A705-22E2F1CC57BF}" srcOrd="1" destOrd="0" parTransId="{3676AC71-F97B-4263-9C33-2A9450B16068}" sibTransId="{1F42CAFC-F131-4F59-BF7D-06BE8199873F}"/>
    <dgm:cxn modelId="{1AC0F7B9-2918-46D6-B40D-AFA8B086C124}" type="presParOf" srcId="{457F0D97-EB48-4E14-9AF2-75D4F5B5B79C}" destId="{39513595-684D-45A6-9D53-EAF9BE26233C}" srcOrd="0" destOrd="0" presId="urn:microsoft.com/office/officeart/2009/3/layout/PhasedProcess"/>
    <dgm:cxn modelId="{ECABC315-6E1A-4F51-A109-8C9A01DD47E5}" type="presParOf" srcId="{457F0D97-EB48-4E14-9AF2-75D4F5B5B79C}" destId="{1296546F-3B8E-407F-9314-A7B724B5092D}" srcOrd="1" destOrd="0" presId="urn:microsoft.com/office/officeart/2009/3/layout/PhasedProcess"/>
    <dgm:cxn modelId="{048CD51B-D1AD-40DC-ABB9-59FBD98BD21C}" type="presParOf" srcId="{1296546F-3B8E-407F-9314-A7B724B5092D}" destId="{A380E93B-8232-41D9-B203-D1D12CC4C90E}" srcOrd="0" destOrd="0" presId="urn:microsoft.com/office/officeart/2009/3/layout/PhasedProcess"/>
    <dgm:cxn modelId="{B2C93CE9-0724-4BE4-A4D2-C78DC0A711C5}" type="presParOf" srcId="{1296546F-3B8E-407F-9314-A7B724B5092D}" destId="{4E1F1A2E-0153-4B9F-BCDD-856DA1F58822}" srcOrd="1" destOrd="0" presId="urn:microsoft.com/office/officeart/2009/3/layout/PhasedProcess"/>
    <dgm:cxn modelId="{36B392E2-1673-44A0-A54F-1BD41B151CDA}" type="presParOf" srcId="{1296546F-3B8E-407F-9314-A7B724B5092D}" destId="{CCE191C5-C051-4386-B42A-821C70256EF4}" srcOrd="2" destOrd="0" presId="urn:microsoft.com/office/officeart/2009/3/layout/PhasedProcess"/>
    <dgm:cxn modelId="{F2D79C2B-54AE-4301-B4E7-C907CA32097C}" type="presParOf" srcId="{1296546F-3B8E-407F-9314-A7B724B5092D}" destId="{67435BE2-83A8-4AB0-89D8-C8D4E0B1892E}" srcOrd="3" destOrd="0" presId="urn:microsoft.com/office/officeart/2009/3/layout/PhasedProcess"/>
    <dgm:cxn modelId="{2674FCDE-EA98-4D4D-9B7A-B20B8AF18C9B}" type="presParOf" srcId="{1296546F-3B8E-407F-9314-A7B724B5092D}" destId="{080B951D-3219-4861-9E72-E7660E55832A}" srcOrd="4" destOrd="0" presId="urn:microsoft.com/office/officeart/2009/3/layout/PhasedProcess"/>
    <dgm:cxn modelId="{58A1E79B-8DAC-49FC-9B7B-F27DFE132D7C}" type="presParOf" srcId="{1296546F-3B8E-407F-9314-A7B724B5092D}" destId="{4E955075-8723-4809-BFF7-4E61D9AE592F}" srcOrd="5" destOrd="0" presId="urn:microsoft.com/office/officeart/2009/3/layout/PhasedProcess"/>
    <dgm:cxn modelId="{DC654D41-BF5B-4C44-9280-64D48C5FA764}" type="presParOf" srcId="{457F0D97-EB48-4E14-9AF2-75D4F5B5B79C}" destId="{91BBA800-C8AD-457E-BBCC-A38FDBBF3A31}" srcOrd="2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74FF09-0465-4B07-9DF6-EF3ABEC46BBF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4347A584-AF98-4C7F-A55C-022F7F3D69D5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300" b="1" dirty="0" smtClean="0">
              <a:solidFill>
                <a:schemeClr val="bg1"/>
              </a:solidFill>
            </a:rPr>
            <a:t>Integración de cadenas </a:t>
          </a:r>
        </a:p>
        <a:p>
          <a:r>
            <a:rPr lang="es-MX" sz="1300" b="1" dirty="0" smtClean="0">
              <a:solidFill>
                <a:schemeClr val="bg1"/>
              </a:solidFill>
            </a:rPr>
            <a:t>productivas</a:t>
          </a:r>
          <a:endParaRPr lang="es-MX" sz="1300" dirty="0">
            <a:solidFill>
              <a:schemeClr val="bg1"/>
            </a:solidFill>
          </a:endParaRPr>
        </a:p>
      </dgm:t>
    </dgm:pt>
    <dgm:pt modelId="{7187BC70-F424-432E-A5EB-AE5C105094F2}" type="parTrans" cxnId="{5C0AF3AC-6FF4-4774-BC0E-8B4B04A51C60}">
      <dgm:prSet/>
      <dgm:spPr/>
      <dgm:t>
        <a:bodyPr/>
        <a:lstStyle/>
        <a:p>
          <a:endParaRPr lang="es-MX" sz="1000"/>
        </a:p>
      </dgm:t>
    </dgm:pt>
    <dgm:pt modelId="{A85633FB-43FF-463A-84D2-9B97C81B2C47}" type="sibTrans" cxnId="{5C0AF3AC-6FF4-4774-BC0E-8B4B04A51C60}">
      <dgm:prSet/>
      <dgm:spPr/>
      <dgm:t>
        <a:bodyPr/>
        <a:lstStyle/>
        <a:p>
          <a:endParaRPr lang="es-MX" sz="1000"/>
        </a:p>
      </dgm:t>
    </dgm:pt>
    <dgm:pt modelId="{EFED65E4-2576-4653-B98C-F8703ED2ABCB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dirty="0" err="1" smtClean="0"/>
            <a:t>Clusterización</a:t>
          </a:r>
          <a:r>
            <a:rPr lang="es-MX" sz="1000" b="1" i="0" u="none" dirty="0" smtClean="0"/>
            <a:t> </a:t>
          </a:r>
          <a:endParaRPr lang="es-MX" sz="1000" b="1" dirty="0"/>
        </a:p>
      </dgm:t>
    </dgm:pt>
    <dgm:pt modelId="{BD19CC42-192B-4D79-8251-906E6BB4B047}" type="parTrans" cxnId="{637CD2DE-2167-4F9A-AD25-60EB36A1A30A}">
      <dgm:prSet/>
      <dgm:spPr/>
      <dgm:t>
        <a:bodyPr/>
        <a:lstStyle/>
        <a:p>
          <a:endParaRPr lang="es-MX" sz="1000"/>
        </a:p>
      </dgm:t>
    </dgm:pt>
    <dgm:pt modelId="{29393D26-8ED5-4A5B-9B12-7FD832A1F1C5}" type="sibTrans" cxnId="{637CD2DE-2167-4F9A-AD25-60EB36A1A30A}">
      <dgm:prSet/>
      <dgm:spPr/>
      <dgm:t>
        <a:bodyPr/>
        <a:lstStyle/>
        <a:p>
          <a:endParaRPr lang="es-MX" sz="1000"/>
        </a:p>
      </dgm:t>
    </dgm:pt>
    <dgm:pt modelId="{9A535F37-916A-4D08-9263-550397CA4748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300" b="1" dirty="0" smtClean="0">
              <a:solidFill>
                <a:schemeClr val="bg1"/>
              </a:solidFill>
            </a:rPr>
            <a:t>Sustentabilidad</a:t>
          </a:r>
          <a:endParaRPr lang="es-MX" sz="1300" dirty="0">
            <a:solidFill>
              <a:schemeClr val="bg1"/>
            </a:solidFill>
          </a:endParaRPr>
        </a:p>
      </dgm:t>
    </dgm:pt>
    <dgm:pt modelId="{74417E5C-DB9C-44B9-8D46-C055F002E3A6}" type="parTrans" cxnId="{AF3557C0-24CF-4C19-86A3-CC437B752BD7}">
      <dgm:prSet/>
      <dgm:spPr/>
      <dgm:t>
        <a:bodyPr/>
        <a:lstStyle/>
        <a:p>
          <a:endParaRPr lang="es-MX" sz="1000"/>
        </a:p>
      </dgm:t>
    </dgm:pt>
    <dgm:pt modelId="{8B477497-F3D7-4296-8E6A-1E43844963E3}" type="sibTrans" cxnId="{AF3557C0-24CF-4C19-86A3-CC437B752BD7}">
      <dgm:prSet/>
      <dgm:spPr/>
      <dgm:t>
        <a:bodyPr/>
        <a:lstStyle/>
        <a:p>
          <a:endParaRPr lang="es-MX" sz="1000"/>
        </a:p>
      </dgm:t>
    </dgm:pt>
    <dgm:pt modelId="{D812853C-A12F-40E9-92F3-73735154D293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dirty="0" smtClean="0"/>
            <a:t>Responsabilidad Social sustentada en la Carta de la Tierra</a:t>
          </a:r>
          <a:endParaRPr lang="es-MX" sz="1000" b="1" dirty="0"/>
        </a:p>
      </dgm:t>
    </dgm:pt>
    <dgm:pt modelId="{C11DB3FB-7916-470F-99BB-E187F79B6A19}" type="parTrans" cxnId="{608D7B51-FF98-4EFC-AB3F-EAE19D920D70}">
      <dgm:prSet/>
      <dgm:spPr/>
      <dgm:t>
        <a:bodyPr/>
        <a:lstStyle/>
        <a:p>
          <a:endParaRPr lang="es-MX" sz="1000"/>
        </a:p>
      </dgm:t>
    </dgm:pt>
    <dgm:pt modelId="{46C5C61A-41D9-43B9-B209-4B2B53DB934A}" type="sibTrans" cxnId="{608D7B51-FF98-4EFC-AB3F-EAE19D920D70}">
      <dgm:prSet/>
      <dgm:spPr/>
      <dgm:t>
        <a:bodyPr/>
        <a:lstStyle/>
        <a:p>
          <a:endParaRPr lang="es-MX" sz="1000"/>
        </a:p>
      </dgm:t>
    </dgm:pt>
    <dgm:pt modelId="{B9F4A058-CF31-4C5A-B736-90DFBFCAC40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es-MX" sz="1000" b="0" i="0" u="none" dirty="0"/>
        </a:p>
      </dgm:t>
    </dgm:pt>
    <dgm:pt modelId="{23570A78-31DF-4388-8E64-FCE4BE8F0963}" type="parTrans" cxnId="{595B4438-9ACD-4AA5-87B6-E610786D9174}">
      <dgm:prSet/>
      <dgm:spPr/>
      <dgm:t>
        <a:bodyPr/>
        <a:lstStyle/>
        <a:p>
          <a:endParaRPr lang="es-MX" sz="1000"/>
        </a:p>
      </dgm:t>
    </dgm:pt>
    <dgm:pt modelId="{39513FB2-2AFC-475F-A11D-5D723F6471BE}" type="sibTrans" cxnId="{595B4438-9ACD-4AA5-87B6-E610786D9174}">
      <dgm:prSet/>
      <dgm:spPr/>
      <dgm:t>
        <a:bodyPr/>
        <a:lstStyle/>
        <a:p>
          <a:endParaRPr lang="es-MX" sz="1000"/>
        </a:p>
      </dgm:t>
    </dgm:pt>
    <dgm:pt modelId="{76B40719-CE13-4CEF-BF4E-47CC0B7FC98B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ct val="35000"/>
            </a:spcAft>
          </a:pPr>
          <a:endParaRPr lang="es-MX" sz="1000" b="0" i="0" u="none" dirty="0"/>
        </a:p>
      </dgm:t>
    </dgm:pt>
    <dgm:pt modelId="{52C06AC4-D558-40CA-9DA2-EBB9D9431DFE}" type="parTrans" cxnId="{2B01E21F-F768-4382-BFE6-A72D1E0BD4B5}">
      <dgm:prSet/>
      <dgm:spPr/>
      <dgm:t>
        <a:bodyPr/>
        <a:lstStyle/>
        <a:p>
          <a:endParaRPr lang="es-MX" sz="1000"/>
        </a:p>
      </dgm:t>
    </dgm:pt>
    <dgm:pt modelId="{E1B0DE55-AFAA-410C-89EE-F1B90272BA20}" type="sibTrans" cxnId="{2B01E21F-F768-4382-BFE6-A72D1E0BD4B5}">
      <dgm:prSet/>
      <dgm:spPr/>
      <dgm:t>
        <a:bodyPr/>
        <a:lstStyle/>
        <a:p>
          <a:endParaRPr lang="es-MX" sz="1000"/>
        </a:p>
      </dgm:t>
    </dgm:pt>
    <dgm:pt modelId="{B349E8D5-2812-49BE-B577-98D841F9F33C}">
      <dgm:prSet phldrT="[Texto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sz="1300" b="1" dirty="0" smtClean="0"/>
            <a:t>Capital Intelectual</a:t>
          </a:r>
          <a:endParaRPr lang="es-MX" sz="1300" dirty="0"/>
        </a:p>
      </dgm:t>
    </dgm:pt>
    <dgm:pt modelId="{FA2B4B97-D225-4E61-8AC2-CAFD59000282}" type="parTrans" cxnId="{8DB37028-66C6-491B-BBB7-180BF039F7EC}">
      <dgm:prSet/>
      <dgm:spPr/>
      <dgm:t>
        <a:bodyPr/>
        <a:lstStyle/>
        <a:p>
          <a:endParaRPr lang="es-MX" sz="1000"/>
        </a:p>
      </dgm:t>
    </dgm:pt>
    <dgm:pt modelId="{6E337717-D0CC-4EE4-AB37-2BCB7E356356}" type="sibTrans" cxnId="{8DB37028-66C6-491B-BBB7-180BF039F7EC}">
      <dgm:prSet/>
      <dgm:spPr/>
      <dgm:t>
        <a:bodyPr/>
        <a:lstStyle/>
        <a:p>
          <a:endParaRPr lang="es-MX" sz="1000"/>
        </a:p>
      </dgm:t>
    </dgm:pt>
    <dgm:pt modelId="{B9921171-9030-44C5-8817-117CA69FF2FB}">
      <dgm:prSet phldrT="[Texto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dirty="0" smtClean="0"/>
            <a:t>Innovación</a:t>
          </a:r>
          <a:r>
            <a:rPr lang="es-MX" sz="1000" b="1" i="0" u="none" baseline="0" dirty="0" smtClean="0"/>
            <a:t> y Tecnología</a:t>
          </a:r>
          <a:endParaRPr lang="es-MX" sz="1000" b="1" dirty="0"/>
        </a:p>
      </dgm:t>
    </dgm:pt>
    <dgm:pt modelId="{A5E11267-B9E4-407B-9DA7-C4764A769EB1}" type="parTrans" cxnId="{1540D300-8D1F-4640-A854-920F649ABD11}">
      <dgm:prSet/>
      <dgm:spPr/>
      <dgm:t>
        <a:bodyPr/>
        <a:lstStyle/>
        <a:p>
          <a:endParaRPr lang="es-MX" sz="1000"/>
        </a:p>
      </dgm:t>
    </dgm:pt>
    <dgm:pt modelId="{5DCC6551-4570-49FB-A525-1FF8D36D172B}" type="sibTrans" cxnId="{1540D300-8D1F-4640-A854-920F649ABD11}">
      <dgm:prSet/>
      <dgm:spPr/>
      <dgm:t>
        <a:bodyPr/>
        <a:lstStyle/>
        <a:p>
          <a:endParaRPr lang="es-MX" sz="1000"/>
        </a:p>
      </dgm:t>
    </dgm:pt>
    <dgm:pt modelId="{81B6F527-ACAD-4320-A8CF-E964C8E7D674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es-MX" sz="1000" b="0" i="0" u="none" dirty="0"/>
        </a:p>
      </dgm:t>
    </dgm:pt>
    <dgm:pt modelId="{85E501BA-C405-4C59-8402-C00BE2FC13E8}" type="parTrans" cxnId="{677C55F1-FA6C-49E9-B9E3-D2C40C7BA181}">
      <dgm:prSet/>
      <dgm:spPr/>
      <dgm:t>
        <a:bodyPr/>
        <a:lstStyle/>
        <a:p>
          <a:endParaRPr lang="es-MX" sz="1000"/>
        </a:p>
      </dgm:t>
    </dgm:pt>
    <dgm:pt modelId="{0C8EE6FB-5EB4-4B54-AFFC-AB72FCF1DF91}" type="sibTrans" cxnId="{677C55F1-FA6C-49E9-B9E3-D2C40C7BA181}">
      <dgm:prSet/>
      <dgm:spPr/>
      <dgm:t>
        <a:bodyPr/>
        <a:lstStyle/>
        <a:p>
          <a:endParaRPr lang="es-MX" sz="1000"/>
        </a:p>
      </dgm:t>
    </dgm:pt>
    <dgm:pt modelId="{7A6BDFEA-8BA3-4A65-99C4-ED90F6042BB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endParaRPr lang="es-MX" sz="1000" b="0" i="0" u="none" dirty="0"/>
        </a:p>
      </dgm:t>
    </dgm:pt>
    <dgm:pt modelId="{FB9DC7A1-0318-4E7E-9887-97F12D7B6656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dirty="0" smtClean="0"/>
            <a:t>Carreteras (357 mil kilómetros)</a:t>
          </a:r>
          <a:endParaRPr lang="es-MX" sz="1000" b="1" dirty="0"/>
        </a:p>
      </dgm:t>
    </dgm:pt>
    <dgm:pt modelId="{73158492-27C9-4004-9701-20BF568E1E2C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MX" sz="1200" b="1" dirty="0" smtClean="0"/>
        </a:p>
        <a:p>
          <a:r>
            <a:rPr lang="es-MX" sz="1200" b="1" dirty="0" smtClean="0"/>
            <a:t>Infraestructura material</a:t>
          </a:r>
        </a:p>
        <a:p>
          <a:endParaRPr lang="es-MX" sz="1200" dirty="0"/>
        </a:p>
      </dgm:t>
    </dgm:pt>
    <dgm:pt modelId="{B5A067FE-5031-49F2-ACCC-316D67D33A33}" type="sibTrans" cxnId="{CEB5388D-6619-4076-BCF6-DA7A08BF328B}">
      <dgm:prSet/>
      <dgm:spPr/>
      <dgm:t>
        <a:bodyPr/>
        <a:lstStyle/>
        <a:p>
          <a:endParaRPr lang="es-MX" sz="1000"/>
        </a:p>
      </dgm:t>
    </dgm:pt>
    <dgm:pt modelId="{D8EB7298-FCB5-4F16-9458-6417FE892060}" type="parTrans" cxnId="{CEB5388D-6619-4076-BCF6-DA7A08BF328B}">
      <dgm:prSet/>
      <dgm:spPr/>
      <dgm:t>
        <a:bodyPr/>
        <a:lstStyle/>
        <a:p>
          <a:endParaRPr lang="es-MX" sz="1000"/>
        </a:p>
      </dgm:t>
    </dgm:pt>
    <dgm:pt modelId="{3EDCF79A-6BF8-4323-9FA6-1D8FDD27561D}" type="sibTrans" cxnId="{23B83BC9-AF4C-49CE-992C-8D002FBE5914}">
      <dgm:prSet/>
      <dgm:spPr/>
      <dgm:t>
        <a:bodyPr/>
        <a:lstStyle/>
        <a:p>
          <a:endParaRPr lang="es-MX" sz="1000"/>
        </a:p>
      </dgm:t>
    </dgm:pt>
    <dgm:pt modelId="{39B5EAEB-16CE-4736-B013-FFBD2B4BECFE}" type="parTrans" cxnId="{23B83BC9-AF4C-49CE-992C-8D002FBE5914}">
      <dgm:prSet/>
      <dgm:spPr/>
      <dgm:t>
        <a:bodyPr/>
        <a:lstStyle/>
        <a:p>
          <a:endParaRPr lang="es-MX" sz="1000"/>
        </a:p>
      </dgm:t>
    </dgm:pt>
    <dgm:pt modelId="{F5C1444B-63FE-4046-A7BA-76261CBA9BEF}" type="sibTrans" cxnId="{415EC165-C47B-4F2A-8F33-6753796E023E}">
      <dgm:prSet/>
      <dgm:spPr/>
      <dgm:t>
        <a:bodyPr/>
        <a:lstStyle/>
        <a:p>
          <a:endParaRPr lang="es-MX" sz="1000"/>
        </a:p>
      </dgm:t>
    </dgm:pt>
    <dgm:pt modelId="{0A1E55B3-2072-4563-8F8B-3036480302E7}" type="parTrans" cxnId="{415EC165-C47B-4F2A-8F33-6753796E023E}">
      <dgm:prSet/>
      <dgm:spPr/>
      <dgm:t>
        <a:bodyPr/>
        <a:lstStyle/>
        <a:p>
          <a:endParaRPr lang="es-MX" sz="1000"/>
        </a:p>
      </dgm:t>
    </dgm:pt>
    <dgm:pt modelId="{9E5B8804-2159-4F74-8F91-2990133331A8}">
      <dgm:prSet custT="1"/>
      <dgm:spPr/>
      <dgm:t>
        <a:bodyPr/>
        <a:lstStyle/>
        <a:p>
          <a:pPr algn="l"/>
          <a:endParaRPr lang="es-MX" sz="1000" b="1"/>
        </a:p>
      </dgm:t>
    </dgm:pt>
    <dgm:pt modelId="{449FF710-94E5-44C5-B5EC-9CA02FA2643A}" type="parTrans" cxnId="{EF4AD78F-910A-4F66-A740-B660E0F403FF}">
      <dgm:prSet/>
      <dgm:spPr/>
      <dgm:t>
        <a:bodyPr/>
        <a:lstStyle/>
        <a:p>
          <a:endParaRPr lang="es-MX" sz="1000"/>
        </a:p>
      </dgm:t>
    </dgm:pt>
    <dgm:pt modelId="{44EB6F86-D0EF-4905-B68D-3C8A5581AED6}" type="sibTrans" cxnId="{EF4AD78F-910A-4F66-A740-B660E0F403FF}">
      <dgm:prSet/>
      <dgm:spPr/>
      <dgm:t>
        <a:bodyPr/>
        <a:lstStyle/>
        <a:p>
          <a:endParaRPr lang="es-MX" sz="1000"/>
        </a:p>
      </dgm:t>
    </dgm:pt>
    <dgm:pt modelId="{113CAB56-D08B-4B09-A0E1-D26EC18F5387}">
      <dgm:prSet custT="1"/>
      <dgm:spPr/>
      <dgm:t>
        <a:bodyPr/>
        <a:lstStyle/>
        <a:p>
          <a:pPr algn="l" rtl="0"/>
          <a:r>
            <a:rPr lang="es-MX" sz="1000" b="1" i="0" u="none" dirty="0" smtClean="0"/>
            <a:t>Ferrocarriles (26</a:t>
          </a:r>
          <a:r>
            <a:rPr lang="es-MX" sz="1000" b="1" i="0" u="none" baseline="0" dirty="0" smtClean="0"/>
            <a:t> mil 727 kilómetros de vías férreas)</a:t>
          </a:r>
          <a:endParaRPr lang="es-MX" sz="1000" b="1" i="0" u="none" dirty="0"/>
        </a:p>
      </dgm:t>
    </dgm:pt>
    <dgm:pt modelId="{9C27BA08-7984-4740-9289-EBB7721A9893}" type="parTrans" cxnId="{99F0C731-1690-43E7-8BD4-98F3C71C8647}">
      <dgm:prSet/>
      <dgm:spPr/>
      <dgm:t>
        <a:bodyPr/>
        <a:lstStyle/>
        <a:p>
          <a:endParaRPr lang="es-MX" sz="1000"/>
        </a:p>
      </dgm:t>
    </dgm:pt>
    <dgm:pt modelId="{E9C09CF0-E99E-45EF-90F7-FC514105E201}" type="sibTrans" cxnId="{99F0C731-1690-43E7-8BD4-98F3C71C8647}">
      <dgm:prSet/>
      <dgm:spPr/>
      <dgm:t>
        <a:bodyPr/>
        <a:lstStyle/>
        <a:p>
          <a:endParaRPr lang="es-MX" sz="1000"/>
        </a:p>
      </dgm:t>
    </dgm:pt>
    <dgm:pt modelId="{EFB5CC3E-4815-4FF1-9FBA-753FD8491F26}">
      <dgm:prSet custT="1"/>
      <dgm:spPr/>
      <dgm:t>
        <a:bodyPr/>
        <a:lstStyle/>
        <a:p>
          <a:pPr algn="l"/>
          <a:endParaRPr lang="es-MX" sz="1000" b="1"/>
        </a:p>
      </dgm:t>
    </dgm:pt>
    <dgm:pt modelId="{A8C16A97-01DB-4801-8A24-1894EC2DEFA3}" type="parTrans" cxnId="{4CFC7BFA-B84F-46BC-BA4C-E8C16BEF2C20}">
      <dgm:prSet/>
      <dgm:spPr/>
      <dgm:t>
        <a:bodyPr/>
        <a:lstStyle/>
        <a:p>
          <a:endParaRPr lang="es-MX" sz="1000"/>
        </a:p>
      </dgm:t>
    </dgm:pt>
    <dgm:pt modelId="{0C64562F-99B4-4B0A-A11F-A3D050CAADF6}" type="sibTrans" cxnId="{4CFC7BFA-B84F-46BC-BA4C-E8C16BEF2C20}">
      <dgm:prSet/>
      <dgm:spPr/>
      <dgm:t>
        <a:bodyPr/>
        <a:lstStyle/>
        <a:p>
          <a:endParaRPr lang="es-MX" sz="1000"/>
        </a:p>
      </dgm:t>
    </dgm:pt>
    <dgm:pt modelId="{1DC448C6-F90F-482E-9ABF-7A28B41E28E7}">
      <dgm:prSet custT="1"/>
      <dgm:spPr/>
      <dgm:t>
        <a:bodyPr/>
        <a:lstStyle/>
        <a:p>
          <a:pPr algn="l" rtl="0"/>
          <a:r>
            <a:rPr lang="es-MX" sz="1000" b="1" i="0" u="none" smtClean="0"/>
            <a:t>Puertos (construcción de nuevos</a:t>
          </a:r>
          <a:r>
            <a:rPr lang="es-MX" sz="1000" b="1" i="0" u="none" baseline="0" smtClean="0"/>
            <a:t> puertos de cabotaje)</a:t>
          </a:r>
          <a:endParaRPr lang="es-MX" sz="1000" b="1" i="0" u="none"/>
        </a:p>
      </dgm:t>
    </dgm:pt>
    <dgm:pt modelId="{D2D59F64-4DEA-4E6D-A46C-F9D04FEECB60}" type="parTrans" cxnId="{BF94946A-91CC-40C8-97A4-BA50776812BA}">
      <dgm:prSet/>
      <dgm:spPr/>
      <dgm:t>
        <a:bodyPr/>
        <a:lstStyle/>
        <a:p>
          <a:endParaRPr lang="es-MX" sz="1000"/>
        </a:p>
      </dgm:t>
    </dgm:pt>
    <dgm:pt modelId="{B8A59FEA-C3FE-456C-A0EB-113F2BCB5199}" type="sibTrans" cxnId="{BF94946A-91CC-40C8-97A4-BA50776812BA}">
      <dgm:prSet/>
      <dgm:spPr/>
      <dgm:t>
        <a:bodyPr/>
        <a:lstStyle/>
        <a:p>
          <a:endParaRPr lang="es-MX" sz="1000"/>
        </a:p>
      </dgm:t>
    </dgm:pt>
    <dgm:pt modelId="{4A68ACC2-B888-452B-89DE-99271A048BCD}">
      <dgm:prSet custT="1"/>
      <dgm:spPr/>
      <dgm:t>
        <a:bodyPr/>
        <a:lstStyle/>
        <a:p>
          <a:pPr algn="l"/>
          <a:endParaRPr lang="es-MX" sz="1000" b="1"/>
        </a:p>
      </dgm:t>
    </dgm:pt>
    <dgm:pt modelId="{F2D17543-3B25-41E7-91F2-B1534D1C04BA}" type="parTrans" cxnId="{C83CD4E9-1014-4AEB-B167-651119DEA576}">
      <dgm:prSet/>
      <dgm:spPr/>
      <dgm:t>
        <a:bodyPr/>
        <a:lstStyle/>
        <a:p>
          <a:endParaRPr lang="es-MX" sz="1000"/>
        </a:p>
      </dgm:t>
    </dgm:pt>
    <dgm:pt modelId="{6306AE7E-EC2B-4176-83E2-164AFB37338E}" type="sibTrans" cxnId="{C83CD4E9-1014-4AEB-B167-651119DEA576}">
      <dgm:prSet/>
      <dgm:spPr/>
      <dgm:t>
        <a:bodyPr/>
        <a:lstStyle/>
        <a:p>
          <a:endParaRPr lang="es-MX" sz="1000"/>
        </a:p>
      </dgm:t>
    </dgm:pt>
    <dgm:pt modelId="{64E8B4B1-D74D-436D-B296-CE560DDBE29F}">
      <dgm:prSet custT="1"/>
      <dgm:spPr/>
      <dgm:t>
        <a:bodyPr/>
        <a:lstStyle/>
        <a:p>
          <a:pPr algn="l" rtl="0"/>
          <a:r>
            <a:rPr lang="es-MX" sz="1000" b="1" i="0" u="none" smtClean="0"/>
            <a:t>Aeropuertos</a:t>
          </a:r>
          <a:endParaRPr lang="es-MX" sz="1000" b="1" i="0" u="none"/>
        </a:p>
      </dgm:t>
    </dgm:pt>
    <dgm:pt modelId="{67225B81-7F06-4E7B-8CE4-3C00CBE9AAEB}" type="parTrans" cxnId="{03741EA5-C07F-4C66-BF2E-0A5F48B84DA2}">
      <dgm:prSet/>
      <dgm:spPr/>
      <dgm:t>
        <a:bodyPr/>
        <a:lstStyle/>
        <a:p>
          <a:endParaRPr lang="es-MX" sz="1000"/>
        </a:p>
      </dgm:t>
    </dgm:pt>
    <dgm:pt modelId="{9A5EDF1B-E3A5-4086-B7DE-7B60DB46D5D9}" type="sibTrans" cxnId="{03741EA5-C07F-4C66-BF2E-0A5F48B84DA2}">
      <dgm:prSet/>
      <dgm:spPr/>
      <dgm:t>
        <a:bodyPr/>
        <a:lstStyle/>
        <a:p>
          <a:endParaRPr lang="es-MX" sz="1000"/>
        </a:p>
      </dgm:t>
    </dgm:pt>
    <dgm:pt modelId="{3B587E79-6AFD-4672-9387-669E06E5998F}">
      <dgm:prSet custT="1"/>
      <dgm:spPr/>
      <dgm:t>
        <a:bodyPr/>
        <a:lstStyle/>
        <a:p>
          <a:pPr algn="l" rtl="0"/>
          <a:r>
            <a:rPr lang="es-MX" sz="1000" b="1" i="0" u="none" smtClean="0"/>
            <a:t>Mayor conectividad aérea</a:t>
          </a:r>
          <a:endParaRPr lang="es-MX" sz="1000" b="1" i="0" u="none"/>
        </a:p>
      </dgm:t>
    </dgm:pt>
    <dgm:pt modelId="{37AC07BF-B5BE-426E-9A88-5D0FC1FDE1FB}" type="parTrans" cxnId="{615A83D0-44F3-4E0B-A4E7-B6086862E747}">
      <dgm:prSet/>
      <dgm:spPr/>
      <dgm:t>
        <a:bodyPr/>
        <a:lstStyle/>
        <a:p>
          <a:endParaRPr lang="es-MX" sz="1000"/>
        </a:p>
      </dgm:t>
    </dgm:pt>
    <dgm:pt modelId="{778C81E3-5A0E-40C5-A954-50788D162658}" type="sibTrans" cxnId="{615A83D0-44F3-4E0B-A4E7-B6086862E747}">
      <dgm:prSet/>
      <dgm:spPr/>
      <dgm:t>
        <a:bodyPr/>
        <a:lstStyle/>
        <a:p>
          <a:endParaRPr lang="es-MX" sz="1000"/>
        </a:p>
      </dgm:t>
    </dgm:pt>
    <dgm:pt modelId="{4ACB2063-8A5C-48EF-BCC8-A19010BD564B}">
      <dgm:prSet custT="1"/>
      <dgm:spPr/>
      <dgm:t>
        <a:bodyPr/>
        <a:lstStyle/>
        <a:p>
          <a:pPr algn="l" rtl="0"/>
          <a:r>
            <a:rPr lang="es-MX" sz="1000" b="1" i="0" u="none" dirty="0" smtClean="0"/>
            <a:t>62 aeropuertos, de los cuales 5 son  internacionales  </a:t>
          </a:r>
          <a:endParaRPr lang="es-MX" sz="1000" b="1" i="0" u="none" dirty="0"/>
        </a:p>
      </dgm:t>
    </dgm:pt>
    <dgm:pt modelId="{D5A88FC8-9ACD-47DF-BA6F-3A388AD0815C}" type="parTrans" cxnId="{1D5E8FAC-A2B1-4213-88A3-0514FC5CA855}">
      <dgm:prSet/>
      <dgm:spPr/>
      <dgm:t>
        <a:bodyPr/>
        <a:lstStyle/>
        <a:p>
          <a:endParaRPr lang="es-MX" sz="1000"/>
        </a:p>
      </dgm:t>
    </dgm:pt>
    <dgm:pt modelId="{02BA2F68-F153-4FF8-A2FE-039F5E1293D5}" type="sibTrans" cxnId="{1D5E8FAC-A2B1-4213-88A3-0514FC5CA855}">
      <dgm:prSet/>
      <dgm:spPr/>
      <dgm:t>
        <a:bodyPr/>
        <a:lstStyle/>
        <a:p>
          <a:endParaRPr lang="es-MX" sz="1000"/>
        </a:p>
      </dgm:t>
    </dgm:pt>
    <dgm:pt modelId="{15E2A630-749B-4F30-8A5B-27C05E4FBCB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s-MX" sz="1000" b="1" dirty="0"/>
        </a:p>
      </dgm:t>
    </dgm:pt>
    <dgm:pt modelId="{1F32BC7A-49D2-4101-90A8-C1CF77DB036A}" type="parTrans" cxnId="{D1A316A0-97BE-4B48-9445-F5D67986FBCD}">
      <dgm:prSet/>
      <dgm:spPr/>
      <dgm:t>
        <a:bodyPr/>
        <a:lstStyle/>
        <a:p>
          <a:endParaRPr lang="es-MX" sz="1000"/>
        </a:p>
      </dgm:t>
    </dgm:pt>
    <dgm:pt modelId="{FCC30A8D-C27F-44B5-A538-FA4ECDE2C4B2}" type="sibTrans" cxnId="{D1A316A0-97BE-4B48-9445-F5D67986FBCD}">
      <dgm:prSet/>
      <dgm:spPr/>
      <dgm:t>
        <a:bodyPr/>
        <a:lstStyle/>
        <a:p>
          <a:endParaRPr lang="es-MX" sz="1000"/>
        </a:p>
      </dgm:t>
    </dgm:pt>
    <dgm:pt modelId="{FBCBC84C-5CBB-4636-884A-EABDDB6E60F8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smtClean="0"/>
            <a:t>Cadena de Abastecimiento </a:t>
          </a:r>
          <a:endParaRPr lang="es-MX" sz="1000" b="1" i="0" u="none"/>
        </a:p>
      </dgm:t>
    </dgm:pt>
    <dgm:pt modelId="{050E4B73-9BA2-48B4-ABF1-9EA3A0847B52}" type="parTrans" cxnId="{4B7249D8-843B-4E91-A90B-6AF18326B55D}">
      <dgm:prSet/>
      <dgm:spPr/>
      <dgm:t>
        <a:bodyPr/>
        <a:lstStyle/>
        <a:p>
          <a:endParaRPr lang="es-MX" sz="1000"/>
        </a:p>
      </dgm:t>
    </dgm:pt>
    <dgm:pt modelId="{F8498EC0-B9CB-4F7D-B629-6BE9BC6BF816}" type="sibTrans" cxnId="{4B7249D8-843B-4E91-A90B-6AF18326B55D}">
      <dgm:prSet/>
      <dgm:spPr/>
      <dgm:t>
        <a:bodyPr/>
        <a:lstStyle/>
        <a:p>
          <a:endParaRPr lang="es-MX" sz="1000"/>
        </a:p>
      </dgm:t>
    </dgm:pt>
    <dgm:pt modelId="{E3D2D6E6-953B-4AEF-9B1D-91C4A69FA6C4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s-MX" sz="1000" b="1"/>
        </a:p>
      </dgm:t>
    </dgm:pt>
    <dgm:pt modelId="{1EFA4BFC-7CBB-4E9E-8C19-4CFD4BA06279}" type="parTrans" cxnId="{05111C43-B527-41E4-BB0D-72737D7BD98A}">
      <dgm:prSet/>
      <dgm:spPr/>
      <dgm:t>
        <a:bodyPr/>
        <a:lstStyle/>
        <a:p>
          <a:endParaRPr lang="es-MX" sz="1000"/>
        </a:p>
      </dgm:t>
    </dgm:pt>
    <dgm:pt modelId="{5903DC42-DBBE-4B01-9EA6-12A59E5F064F}" type="sibTrans" cxnId="{05111C43-B527-41E4-BB0D-72737D7BD98A}">
      <dgm:prSet/>
      <dgm:spPr/>
      <dgm:t>
        <a:bodyPr/>
        <a:lstStyle/>
        <a:p>
          <a:endParaRPr lang="es-MX" sz="1000"/>
        </a:p>
      </dgm:t>
    </dgm:pt>
    <dgm:pt modelId="{F64F4BFA-AAFE-43B8-A637-0BFAE30B0293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smtClean="0"/>
            <a:t>Polos de Desarrollo</a:t>
          </a:r>
          <a:endParaRPr lang="es-MX" sz="1000" b="1" i="0" u="none"/>
        </a:p>
      </dgm:t>
    </dgm:pt>
    <dgm:pt modelId="{96C83741-EA85-4BFF-810F-686BB7CD3851}" type="parTrans" cxnId="{723315B5-8FD3-4D13-83A0-07B7475DAA2E}">
      <dgm:prSet/>
      <dgm:spPr/>
      <dgm:t>
        <a:bodyPr/>
        <a:lstStyle/>
        <a:p>
          <a:endParaRPr lang="es-MX" sz="1000"/>
        </a:p>
      </dgm:t>
    </dgm:pt>
    <dgm:pt modelId="{75C0D715-F873-4FC8-82E9-FE451E75A0EA}" type="sibTrans" cxnId="{723315B5-8FD3-4D13-83A0-07B7475DAA2E}">
      <dgm:prSet/>
      <dgm:spPr/>
      <dgm:t>
        <a:bodyPr/>
        <a:lstStyle/>
        <a:p>
          <a:endParaRPr lang="es-MX" sz="1000"/>
        </a:p>
      </dgm:t>
    </dgm:pt>
    <dgm:pt modelId="{7D17E237-9A8A-4D91-A9DD-E97C8D944E2C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s-MX" sz="1000" b="1"/>
        </a:p>
      </dgm:t>
    </dgm:pt>
    <dgm:pt modelId="{4D56B72C-E063-4798-A3C8-E92718FCB4E6}" type="parTrans" cxnId="{F4A828DA-C418-4E78-B8B7-490F90F40BED}">
      <dgm:prSet/>
      <dgm:spPr/>
      <dgm:t>
        <a:bodyPr/>
        <a:lstStyle/>
        <a:p>
          <a:endParaRPr lang="es-MX" sz="1000"/>
        </a:p>
      </dgm:t>
    </dgm:pt>
    <dgm:pt modelId="{739F932B-C10F-42D9-81C5-A6AF678A7CC0}" type="sibTrans" cxnId="{F4A828DA-C418-4E78-B8B7-490F90F40BED}">
      <dgm:prSet/>
      <dgm:spPr/>
      <dgm:t>
        <a:bodyPr/>
        <a:lstStyle/>
        <a:p>
          <a:endParaRPr lang="es-MX" sz="1000"/>
        </a:p>
      </dgm:t>
    </dgm:pt>
    <dgm:pt modelId="{7FCFCCD6-6EB4-4816-80F0-4EFAD581F44F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smtClean="0"/>
            <a:t>Proyectos de Impacto Regional </a:t>
          </a:r>
          <a:endParaRPr lang="es-MX" sz="1000" b="1" i="0" u="none"/>
        </a:p>
      </dgm:t>
    </dgm:pt>
    <dgm:pt modelId="{0344A105-92E1-4B7E-B8D5-C04117F11336}" type="parTrans" cxnId="{D75E5A97-3B0D-4EFD-BFBB-8DAEF0B273DF}">
      <dgm:prSet/>
      <dgm:spPr/>
      <dgm:t>
        <a:bodyPr/>
        <a:lstStyle/>
        <a:p>
          <a:endParaRPr lang="es-MX" sz="1000"/>
        </a:p>
      </dgm:t>
    </dgm:pt>
    <dgm:pt modelId="{48F33A00-7500-45AB-A455-FD5773C0DEC9}" type="sibTrans" cxnId="{D75E5A97-3B0D-4EFD-BFBB-8DAEF0B273DF}">
      <dgm:prSet/>
      <dgm:spPr/>
      <dgm:t>
        <a:bodyPr/>
        <a:lstStyle/>
        <a:p>
          <a:endParaRPr lang="es-MX" sz="1000"/>
        </a:p>
      </dgm:t>
    </dgm:pt>
    <dgm:pt modelId="{1A3B55DB-34B6-43DA-BBBB-1773EEFCFB8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s-MX" sz="1000" b="1"/>
        </a:p>
      </dgm:t>
    </dgm:pt>
    <dgm:pt modelId="{EE14A302-0DA9-4B8E-BDC1-792F4C022CAE}" type="parTrans" cxnId="{382BFDCD-7769-4C40-BD1A-3E804976DD13}">
      <dgm:prSet/>
      <dgm:spPr/>
      <dgm:t>
        <a:bodyPr/>
        <a:lstStyle/>
        <a:p>
          <a:endParaRPr lang="es-MX" sz="1000"/>
        </a:p>
      </dgm:t>
    </dgm:pt>
    <dgm:pt modelId="{7C5E20B7-F97F-41A3-8D52-E1DE65124B58}" type="sibTrans" cxnId="{382BFDCD-7769-4C40-BD1A-3E804976DD13}">
      <dgm:prSet/>
      <dgm:spPr/>
      <dgm:t>
        <a:bodyPr/>
        <a:lstStyle/>
        <a:p>
          <a:endParaRPr lang="es-MX" sz="1000"/>
        </a:p>
      </dgm:t>
    </dgm:pt>
    <dgm:pt modelId="{7966F32A-2253-4976-ADEA-F4DD89A5BFF5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smtClean="0"/>
            <a:t>Desarrollo de Proveedores</a:t>
          </a:r>
          <a:r>
            <a:rPr lang="es-MX" sz="1000" b="1" i="0" u="none" baseline="0" smtClean="0"/>
            <a:t> </a:t>
          </a:r>
          <a:endParaRPr lang="es-MX" sz="1000" b="1" i="0" u="none"/>
        </a:p>
      </dgm:t>
    </dgm:pt>
    <dgm:pt modelId="{D513D513-DBA6-4D9D-9CB3-B3751460E387}" type="parTrans" cxnId="{8EC058C4-0097-43A5-9E97-B7B8BB6BD885}">
      <dgm:prSet/>
      <dgm:spPr/>
      <dgm:t>
        <a:bodyPr/>
        <a:lstStyle/>
        <a:p>
          <a:endParaRPr lang="es-MX" sz="1000"/>
        </a:p>
      </dgm:t>
    </dgm:pt>
    <dgm:pt modelId="{FA0B7D14-F82C-4270-BC04-EF3BFEDDA452}" type="sibTrans" cxnId="{8EC058C4-0097-43A5-9E97-B7B8BB6BD885}">
      <dgm:prSet/>
      <dgm:spPr/>
      <dgm:t>
        <a:bodyPr/>
        <a:lstStyle/>
        <a:p>
          <a:endParaRPr lang="es-MX" sz="1000"/>
        </a:p>
      </dgm:t>
    </dgm:pt>
    <dgm:pt modelId="{7E312A5B-DB0F-4884-8FA7-764621B9E68B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es-MX" sz="1000" b="1"/>
        </a:p>
      </dgm:t>
    </dgm:pt>
    <dgm:pt modelId="{55DE7B5B-D1D7-46FF-9529-5BF184B41453}" type="parTrans" cxnId="{499904F4-FE99-4A3F-8285-3D4742C9FF61}">
      <dgm:prSet/>
      <dgm:spPr/>
      <dgm:t>
        <a:bodyPr/>
        <a:lstStyle/>
        <a:p>
          <a:endParaRPr lang="es-MX" sz="1000"/>
        </a:p>
      </dgm:t>
    </dgm:pt>
    <dgm:pt modelId="{6DC93C23-3E7E-42CB-B40E-C143899F5627}" type="sibTrans" cxnId="{499904F4-FE99-4A3F-8285-3D4742C9FF61}">
      <dgm:prSet/>
      <dgm:spPr/>
      <dgm:t>
        <a:bodyPr/>
        <a:lstStyle/>
        <a:p>
          <a:endParaRPr lang="es-MX" sz="1000"/>
        </a:p>
      </dgm:t>
    </dgm:pt>
    <dgm:pt modelId="{6DB4DC15-5A3A-43AF-9530-FA0CDC51F0C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/>
          <a:r>
            <a:rPr lang="es-MX" sz="1000" b="1" i="0" u="none" dirty="0" smtClean="0"/>
            <a:t>Programas</a:t>
          </a:r>
          <a:r>
            <a:rPr lang="es-MX" sz="1000" b="1" i="0" u="none" baseline="0" dirty="0" smtClean="0"/>
            <a:t> de Manufactura Flexible</a:t>
          </a:r>
          <a:endParaRPr lang="es-MX" sz="1000" b="1" i="0" u="none" dirty="0"/>
        </a:p>
      </dgm:t>
    </dgm:pt>
    <dgm:pt modelId="{A448AEDF-9C74-4BFF-A944-D1970E6F5DAF}" type="parTrans" cxnId="{3CEA84C7-F1B4-4972-88BC-78F1D8ADEEFE}">
      <dgm:prSet/>
      <dgm:spPr/>
      <dgm:t>
        <a:bodyPr/>
        <a:lstStyle/>
        <a:p>
          <a:endParaRPr lang="es-MX" sz="1000"/>
        </a:p>
      </dgm:t>
    </dgm:pt>
    <dgm:pt modelId="{F9FAF59D-2EF0-41E1-960B-9283B553B639}" type="sibTrans" cxnId="{3CEA84C7-F1B4-4972-88BC-78F1D8ADEEFE}">
      <dgm:prSet/>
      <dgm:spPr/>
      <dgm:t>
        <a:bodyPr/>
        <a:lstStyle/>
        <a:p>
          <a:endParaRPr lang="es-MX" sz="1000"/>
        </a:p>
      </dgm:t>
    </dgm:pt>
    <dgm:pt modelId="{585FA091-F9C5-41FE-BC49-913CA53982D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150"/>
            </a:spcAft>
          </a:pPr>
          <a:endParaRPr lang="es-MX" sz="1000" b="1"/>
        </a:p>
      </dgm:t>
    </dgm:pt>
    <dgm:pt modelId="{1A302244-9264-435F-8BEA-85F2407FE2B6}" type="parTrans" cxnId="{219ADDC2-61BC-4ABB-A173-C430F4C99E62}">
      <dgm:prSet/>
      <dgm:spPr/>
      <dgm:t>
        <a:bodyPr/>
        <a:lstStyle/>
        <a:p>
          <a:endParaRPr lang="es-MX" sz="1000"/>
        </a:p>
      </dgm:t>
    </dgm:pt>
    <dgm:pt modelId="{728B8B3B-7089-49ED-A2D8-416842EBB850}" type="sibTrans" cxnId="{219ADDC2-61BC-4ABB-A173-C430F4C99E62}">
      <dgm:prSet/>
      <dgm:spPr/>
      <dgm:t>
        <a:bodyPr/>
        <a:lstStyle/>
        <a:p>
          <a:endParaRPr lang="es-MX" sz="1000"/>
        </a:p>
      </dgm:t>
    </dgm:pt>
    <dgm:pt modelId="{D2C7E79C-D334-48A7-8847-F37DFC4CB779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smtClean="0"/>
            <a:t>Evaluación de actividades</a:t>
          </a:r>
          <a:r>
            <a:rPr lang="es-MX" sz="1000" b="1" i="0" u="none" baseline="0" smtClean="0"/>
            <a:t> y proyectos</a:t>
          </a:r>
          <a:endParaRPr lang="es-MX" sz="1000" b="1" i="0" u="none"/>
        </a:p>
      </dgm:t>
    </dgm:pt>
    <dgm:pt modelId="{8AA726DA-D3DD-464B-98C5-5E2D5FEA466F}" type="parTrans" cxnId="{0CE127E2-03CB-4950-8054-5CE7965B78A7}">
      <dgm:prSet/>
      <dgm:spPr/>
      <dgm:t>
        <a:bodyPr/>
        <a:lstStyle/>
        <a:p>
          <a:endParaRPr lang="es-MX" sz="1000"/>
        </a:p>
      </dgm:t>
    </dgm:pt>
    <dgm:pt modelId="{71245778-9991-4A88-A1DA-284B28D16BA3}" type="sibTrans" cxnId="{0CE127E2-03CB-4950-8054-5CE7965B78A7}">
      <dgm:prSet/>
      <dgm:spPr/>
      <dgm:t>
        <a:bodyPr/>
        <a:lstStyle/>
        <a:p>
          <a:endParaRPr lang="es-MX" sz="1000"/>
        </a:p>
      </dgm:t>
    </dgm:pt>
    <dgm:pt modelId="{CC72894F-3738-4783-A316-CA30C269A90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150"/>
            </a:spcAft>
          </a:pPr>
          <a:endParaRPr lang="es-MX" sz="1000" b="1"/>
        </a:p>
      </dgm:t>
    </dgm:pt>
    <dgm:pt modelId="{996E82C7-0BB6-47B2-B9BA-F09238FBA261}" type="parTrans" cxnId="{86405C7F-AB95-4A2F-86A2-8A3DD3B0A168}">
      <dgm:prSet/>
      <dgm:spPr/>
      <dgm:t>
        <a:bodyPr/>
        <a:lstStyle/>
        <a:p>
          <a:endParaRPr lang="es-MX" sz="1000"/>
        </a:p>
      </dgm:t>
    </dgm:pt>
    <dgm:pt modelId="{00A20EEE-345F-4275-9AAC-82040EF291DF}" type="sibTrans" cxnId="{86405C7F-AB95-4A2F-86A2-8A3DD3B0A168}">
      <dgm:prSet/>
      <dgm:spPr/>
      <dgm:t>
        <a:bodyPr/>
        <a:lstStyle/>
        <a:p>
          <a:endParaRPr lang="es-MX" sz="1000"/>
        </a:p>
      </dgm:t>
    </dgm:pt>
    <dgm:pt modelId="{1137F7CE-83C9-4DC4-9DA6-F3324E0ADB5C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dirty="0" smtClean="0"/>
            <a:t>Códigos de conducta enfocados en la sustentabilidad</a:t>
          </a:r>
          <a:endParaRPr lang="es-MX" sz="1000" b="1" i="0" u="none" dirty="0"/>
        </a:p>
      </dgm:t>
    </dgm:pt>
    <dgm:pt modelId="{5FBA81E7-8210-467B-A3B8-77B41269CD66}" type="parTrans" cxnId="{4696CD96-9B82-4C25-8409-963EB2EC6229}">
      <dgm:prSet/>
      <dgm:spPr/>
      <dgm:t>
        <a:bodyPr/>
        <a:lstStyle/>
        <a:p>
          <a:endParaRPr lang="es-MX" sz="1000"/>
        </a:p>
      </dgm:t>
    </dgm:pt>
    <dgm:pt modelId="{BB787474-C6F7-4654-A0B4-7BAD99E94F41}" type="sibTrans" cxnId="{4696CD96-9B82-4C25-8409-963EB2EC6229}">
      <dgm:prSet/>
      <dgm:spPr/>
      <dgm:t>
        <a:bodyPr/>
        <a:lstStyle/>
        <a:p>
          <a:endParaRPr lang="es-MX" sz="1000"/>
        </a:p>
      </dgm:t>
    </dgm:pt>
    <dgm:pt modelId="{2B28A13D-B91B-4F6A-9456-E29086A79C64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150"/>
            </a:spcAft>
          </a:pPr>
          <a:endParaRPr lang="es-MX" sz="1000" b="1"/>
        </a:p>
      </dgm:t>
    </dgm:pt>
    <dgm:pt modelId="{3B5EEC45-02D6-4308-8611-83691053537B}" type="parTrans" cxnId="{C11C44F7-D55D-4BA8-B1A4-63C45E29A11E}">
      <dgm:prSet/>
      <dgm:spPr/>
      <dgm:t>
        <a:bodyPr/>
        <a:lstStyle/>
        <a:p>
          <a:endParaRPr lang="es-MX" sz="1000"/>
        </a:p>
      </dgm:t>
    </dgm:pt>
    <dgm:pt modelId="{2BD42DD8-C2EA-4127-BDEE-02E613A1489C}" type="sibTrans" cxnId="{C11C44F7-D55D-4BA8-B1A4-63C45E29A11E}">
      <dgm:prSet/>
      <dgm:spPr/>
      <dgm:t>
        <a:bodyPr/>
        <a:lstStyle/>
        <a:p>
          <a:endParaRPr lang="es-MX" sz="1000"/>
        </a:p>
      </dgm:t>
    </dgm:pt>
    <dgm:pt modelId="{822AA8C4-C8ED-40B4-935D-36DCE1D47EE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smtClean="0"/>
            <a:t>Especialización productiva en el sector verde</a:t>
          </a:r>
          <a:endParaRPr lang="es-MX" sz="1000" b="1" i="0" u="none"/>
        </a:p>
      </dgm:t>
    </dgm:pt>
    <dgm:pt modelId="{2936FBC6-BA4D-42D6-B217-A042F3ED3203}" type="parTrans" cxnId="{F4A5BF08-F8B0-45C9-83F9-15EB5EF07FB2}">
      <dgm:prSet/>
      <dgm:spPr/>
      <dgm:t>
        <a:bodyPr/>
        <a:lstStyle/>
        <a:p>
          <a:endParaRPr lang="es-MX" sz="1000"/>
        </a:p>
      </dgm:t>
    </dgm:pt>
    <dgm:pt modelId="{C3446C21-3652-4DF4-9497-BCFF3B2B2A11}" type="sibTrans" cxnId="{F4A5BF08-F8B0-45C9-83F9-15EB5EF07FB2}">
      <dgm:prSet/>
      <dgm:spPr/>
      <dgm:t>
        <a:bodyPr/>
        <a:lstStyle/>
        <a:p>
          <a:endParaRPr lang="es-MX" sz="1000"/>
        </a:p>
      </dgm:t>
    </dgm:pt>
    <dgm:pt modelId="{180BF5D7-3E63-4EDB-95A4-6DBD6DB8D46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150"/>
            </a:spcAft>
          </a:pPr>
          <a:endParaRPr lang="es-MX" sz="1000" b="1"/>
        </a:p>
      </dgm:t>
    </dgm:pt>
    <dgm:pt modelId="{73E3AB6E-4565-4599-B715-EB16DCD84976}" type="parTrans" cxnId="{C5B737E4-68BE-4B92-AA64-E46F3D32AF9E}">
      <dgm:prSet/>
      <dgm:spPr/>
      <dgm:t>
        <a:bodyPr/>
        <a:lstStyle/>
        <a:p>
          <a:endParaRPr lang="es-MX" sz="1000"/>
        </a:p>
      </dgm:t>
    </dgm:pt>
    <dgm:pt modelId="{D7F7855B-034A-424B-B7C5-3CAB1308565D}" type="sibTrans" cxnId="{C5B737E4-68BE-4B92-AA64-E46F3D32AF9E}">
      <dgm:prSet/>
      <dgm:spPr/>
      <dgm:t>
        <a:bodyPr/>
        <a:lstStyle/>
        <a:p>
          <a:endParaRPr lang="es-MX" sz="1000"/>
        </a:p>
      </dgm:t>
    </dgm:pt>
    <dgm:pt modelId="{828E8E62-ACF9-4C24-A043-19B64AC01F5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dirty="0" smtClean="0"/>
            <a:t>Mejores procesos</a:t>
          </a:r>
          <a:r>
            <a:rPr lang="es-MX" sz="1000" b="1" i="0" u="none" baseline="0" dirty="0" smtClean="0"/>
            <a:t> productivos que mitiguen el impacto ambiental </a:t>
          </a:r>
          <a:endParaRPr lang="es-MX" sz="1000" b="1" i="0" u="none" dirty="0"/>
        </a:p>
      </dgm:t>
    </dgm:pt>
    <dgm:pt modelId="{AD2BB6A6-CC5B-4B0C-A253-55662EDF3F60}" type="parTrans" cxnId="{9555A577-6A32-471E-864E-2D15195DC981}">
      <dgm:prSet/>
      <dgm:spPr/>
      <dgm:t>
        <a:bodyPr/>
        <a:lstStyle/>
        <a:p>
          <a:endParaRPr lang="es-MX" sz="1000"/>
        </a:p>
      </dgm:t>
    </dgm:pt>
    <dgm:pt modelId="{C7504180-1518-4E08-97C7-7C893B84E4DE}" type="sibTrans" cxnId="{9555A577-6A32-471E-864E-2D15195DC981}">
      <dgm:prSet/>
      <dgm:spPr/>
      <dgm:t>
        <a:bodyPr/>
        <a:lstStyle/>
        <a:p>
          <a:endParaRPr lang="es-MX" sz="1000"/>
        </a:p>
      </dgm:t>
    </dgm:pt>
    <dgm:pt modelId="{6B4E5595-FD3A-484D-B252-37474455310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spcAft>
              <a:spcPts val="150"/>
            </a:spcAft>
          </a:pPr>
          <a:endParaRPr lang="es-MX" sz="1000" b="1"/>
        </a:p>
      </dgm:t>
    </dgm:pt>
    <dgm:pt modelId="{C4B60A5F-0FB8-4620-B37F-B2ECD9F27F03}" type="parTrans" cxnId="{9EB24E07-ED42-46AC-B3F4-858933C8C253}">
      <dgm:prSet/>
      <dgm:spPr/>
      <dgm:t>
        <a:bodyPr/>
        <a:lstStyle/>
        <a:p>
          <a:endParaRPr lang="es-MX" sz="1000"/>
        </a:p>
      </dgm:t>
    </dgm:pt>
    <dgm:pt modelId="{C8AC85A7-7343-4871-A6AC-4349D669AEB7}" type="sibTrans" cxnId="{9EB24E07-ED42-46AC-B3F4-858933C8C253}">
      <dgm:prSet/>
      <dgm:spPr/>
      <dgm:t>
        <a:bodyPr/>
        <a:lstStyle/>
        <a:p>
          <a:endParaRPr lang="es-MX" sz="1000"/>
        </a:p>
      </dgm:t>
    </dgm:pt>
    <dgm:pt modelId="{1E217B04-A892-4138-91B9-65D813101743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 rtl="0">
            <a:spcAft>
              <a:spcPts val="150"/>
            </a:spcAft>
          </a:pPr>
          <a:r>
            <a:rPr lang="es-MX" sz="1000" b="1" i="0" u="none" dirty="0" smtClean="0"/>
            <a:t>Participación en la generación de energías renovables</a:t>
          </a:r>
          <a:endParaRPr lang="es-MX" sz="1000" b="1" i="0" u="none" dirty="0"/>
        </a:p>
      </dgm:t>
    </dgm:pt>
    <dgm:pt modelId="{E9BFB3C2-C303-44C7-A080-D283EDC85039}" type="parTrans" cxnId="{951C6CE8-2C2F-4274-B758-D325A9238134}">
      <dgm:prSet/>
      <dgm:spPr/>
      <dgm:t>
        <a:bodyPr/>
        <a:lstStyle/>
        <a:p>
          <a:endParaRPr lang="es-MX" sz="1000"/>
        </a:p>
      </dgm:t>
    </dgm:pt>
    <dgm:pt modelId="{0ACCD529-DAA5-447E-A30D-406F7C721554}" type="sibTrans" cxnId="{951C6CE8-2C2F-4274-B758-D325A9238134}">
      <dgm:prSet/>
      <dgm:spPr/>
      <dgm:t>
        <a:bodyPr/>
        <a:lstStyle/>
        <a:p>
          <a:endParaRPr lang="es-MX" sz="1000"/>
        </a:p>
      </dgm:t>
    </dgm:pt>
    <dgm:pt modelId="{CD14C8FC-E6D3-4F1A-9C60-DFFD7598C8CA}">
      <dgm:prSet custT="1"/>
      <dgm:spPr/>
      <dgm:t>
        <a:bodyPr/>
        <a:lstStyle/>
        <a:p>
          <a:pPr algn="l"/>
          <a:endParaRPr lang="es-MX" sz="1000" b="1" dirty="0"/>
        </a:p>
      </dgm:t>
    </dgm:pt>
    <dgm:pt modelId="{B4FF47D7-9F54-4AAE-968A-B5A132685E9B}" type="parTrans" cxnId="{FC3F655B-2C69-4C0C-BBD3-B6393EBEA5AE}">
      <dgm:prSet/>
      <dgm:spPr/>
      <dgm:t>
        <a:bodyPr/>
        <a:lstStyle/>
        <a:p>
          <a:endParaRPr lang="es-MX" sz="1000"/>
        </a:p>
      </dgm:t>
    </dgm:pt>
    <dgm:pt modelId="{BCB27F8B-C047-4A00-9E66-B58C2C1040C3}" type="sibTrans" cxnId="{FC3F655B-2C69-4C0C-BBD3-B6393EBEA5AE}">
      <dgm:prSet/>
      <dgm:spPr/>
      <dgm:t>
        <a:bodyPr/>
        <a:lstStyle/>
        <a:p>
          <a:endParaRPr lang="es-MX" sz="1000"/>
        </a:p>
      </dgm:t>
    </dgm:pt>
    <dgm:pt modelId="{83315B4E-6EB7-46BB-91E0-8331676EE8C4}">
      <dgm:prSet custT="1"/>
      <dgm:spPr/>
      <dgm:t>
        <a:bodyPr/>
        <a:lstStyle/>
        <a:p>
          <a:pPr algn="l" rtl="0"/>
          <a:r>
            <a:rPr lang="es-MX" sz="1000" b="1" i="0" u="none" smtClean="0"/>
            <a:t>Diseño de Producto</a:t>
          </a:r>
          <a:endParaRPr lang="es-MX" sz="1000" b="1" i="0" u="none"/>
        </a:p>
      </dgm:t>
    </dgm:pt>
    <dgm:pt modelId="{22D102C7-8836-44D4-9806-5E426A0BC42B}" type="parTrans" cxnId="{847C9349-30AC-4D27-B6F5-1E0490345E7A}">
      <dgm:prSet/>
      <dgm:spPr/>
      <dgm:t>
        <a:bodyPr/>
        <a:lstStyle/>
        <a:p>
          <a:endParaRPr lang="es-MX" sz="1000"/>
        </a:p>
      </dgm:t>
    </dgm:pt>
    <dgm:pt modelId="{79C247B1-AABA-4C48-AB88-4DD2AAD9240D}" type="sibTrans" cxnId="{847C9349-30AC-4D27-B6F5-1E0490345E7A}">
      <dgm:prSet/>
      <dgm:spPr/>
      <dgm:t>
        <a:bodyPr/>
        <a:lstStyle/>
        <a:p>
          <a:endParaRPr lang="es-MX" sz="1000"/>
        </a:p>
      </dgm:t>
    </dgm:pt>
    <dgm:pt modelId="{01DA748B-57D9-446A-BFB7-E81C437A61A5}">
      <dgm:prSet custT="1"/>
      <dgm:spPr/>
      <dgm:t>
        <a:bodyPr/>
        <a:lstStyle/>
        <a:p>
          <a:pPr algn="l"/>
          <a:endParaRPr lang="es-MX" sz="1000" b="1"/>
        </a:p>
      </dgm:t>
    </dgm:pt>
    <dgm:pt modelId="{867C4337-2C66-4912-B61A-EB1A93B01E9A}" type="parTrans" cxnId="{8A7060AB-CCB0-4FC8-BD97-9ACC31B124AA}">
      <dgm:prSet/>
      <dgm:spPr/>
      <dgm:t>
        <a:bodyPr/>
        <a:lstStyle/>
        <a:p>
          <a:endParaRPr lang="es-MX" sz="1000"/>
        </a:p>
      </dgm:t>
    </dgm:pt>
    <dgm:pt modelId="{A1E540E1-DB8A-448F-ABB9-80C8981396FB}" type="sibTrans" cxnId="{8A7060AB-CCB0-4FC8-BD97-9ACC31B124AA}">
      <dgm:prSet/>
      <dgm:spPr/>
      <dgm:t>
        <a:bodyPr/>
        <a:lstStyle/>
        <a:p>
          <a:endParaRPr lang="es-MX" sz="1000"/>
        </a:p>
      </dgm:t>
    </dgm:pt>
    <dgm:pt modelId="{1E3A6F66-463D-448D-82DF-50FC9C203327}">
      <dgm:prSet custT="1"/>
      <dgm:spPr/>
      <dgm:t>
        <a:bodyPr/>
        <a:lstStyle/>
        <a:p>
          <a:pPr algn="l" rtl="0"/>
          <a:r>
            <a:rPr lang="es-MX" sz="1000" b="1" i="0" u="none" smtClean="0"/>
            <a:t>Vocaciones productivas </a:t>
          </a:r>
          <a:endParaRPr lang="es-MX" sz="1000" b="1" i="0" u="none"/>
        </a:p>
      </dgm:t>
    </dgm:pt>
    <dgm:pt modelId="{F2F82646-C9BB-4DC5-90C2-9B6D21F35591}" type="parTrans" cxnId="{8602E6D8-5CD0-4C77-A226-3A06E00BD0EA}">
      <dgm:prSet/>
      <dgm:spPr/>
      <dgm:t>
        <a:bodyPr/>
        <a:lstStyle/>
        <a:p>
          <a:endParaRPr lang="es-MX" sz="1000"/>
        </a:p>
      </dgm:t>
    </dgm:pt>
    <dgm:pt modelId="{3763F65B-F33A-4AAB-AE24-72F835520F86}" type="sibTrans" cxnId="{8602E6D8-5CD0-4C77-A226-3A06E00BD0EA}">
      <dgm:prSet/>
      <dgm:spPr/>
      <dgm:t>
        <a:bodyPr/>
        <a:lstStyle/>
        <a:p>
          <a:endParaRPr lang="es-MX" sz="1000"/>
        </a:p>
      </dgm:t>
    </dgm:pt>
    <dgm:pt modelId="{DF6FF330-4BBA-46B1-B531-4292D14E01EF}">
      <dgm:prSet custT="1"/>
      <dgm:spPr/>
      <dgm:t>
        <a:bodyPr/>
        <a:lstStyle/>
        <a:p>
          <a:pPr algn="l"/>
          <a:endParaRPr lang="es-MX" sz="1000" b="1"/>
        </a:p>
      </dgm:t>
    </dgm:pt>
    <dgm:pt modelId="{7E35844C-EE4E-43E4-811A-C34B58D8ED5E}" type="parTrans" cxnId="{996A56E9-7ECF-4DED-ABC7-19F432E91308}">
      <dgm:prSet/>
      <dgm:spPr/>
      <dgm:t>
        <a:bodyPr/>
        <a:lstStyle/>
        <a:p>
          <a:endParaRPr lang="es-MX" sz="1000"/>
        </a:p>
      </dgm:t>
    </dgm:pt>
    <dgm:pt modelId="{6D3409AE-5283-494B-A3A6-F5F2CB94C83A}" type="sibTrans" cxnId="{996A56E9-7ECF-4DED-ABC7-19F432E91308}">
      <dgm:prSet/>
      <dgm:spPr/>
      <dgm:t>
        <a:bodyPr/>
        <a:lstStyle/>
        <a:p>
          <a:endParaRPr lang="es-MX" sz="1000"/>
        </a:p>
      </dgm:t>
    </dgm:pt>
    <dgm:pt modelId="{D2D2C249-75BA-44B1-83B6-1222DC4E2D18}">
      <dgm:prSet custT="1"/>
      <dgm:spPr/>
      <dgm:t>
        <a:bodyPr/>
        <a:lstStyle/>
        <a:p>
          <a:pPr algn="l" rtl="0"/>
          <a:r>
            <a:rPr lang="es-MX" sz="1000" b="1" i="0" u="none" smtClean="0"/>
            <a:t>Especialización productiva</a:t>
          </a:r>
          <a:endParaRPr lang="es-MX" sz="1000" b="1" i="0" u="none"/>
        </a:p>
      </dgm:t>
    </dgm:pt>
    <dgm:pt modelId="{F22A90E3-920B-45AB-9D7C-0173A07040B3}" type="parTrans" cxnId="{C045E1CF-B345-4D4A-8132-333AC224752A}">
      <dgm:prSet/>
      <dgm:spPr/>
      <dgm:t>
        <a:bodyPr/>
        <a:lstStyle/>
        <a:p>
          <a:endParaRPr lang="es-MX" sz="1000"/>
        </a:p>
      </dgm:t>
    </dgm:pt>
    <dgm:pt modelId="{E36348CC-A1C6-4835-8ADA-02068E6090FA}" type="sibTrans" cxnId="{C045E1CF-B345-4D4A-8132-333AC224752A}">
      <dgm:prSet/>
      <dgm:spPr/>
      <dgm:t>
        <a:bodyPr/>
        <a:lstStyle/>
        <a:p>
          <a:endParaRPr lang="es-MX" sz="1000"/>
        </a:p>
      </dgm:t>
    </dgm:pt>
    <dgm:pt modelId="{4A0AEB5A-7160-4929-BD52-F378A6496C95}">
      <dgm:prSet custT="1"/>
      <dgm:spPr/>
      <dgm:t>
        <a:bodyPr/>
        <a:lstStyle/>
        <a:p>
          <a:pPr algn="l"/>
          <a:endParaRPr lang="es-MX" sz="1000" b="1"/>
        </a:p>
      </dgm:t>
    </dgm:pt>
    <dgm:pt modelId="{5D25A06C-70CC-4A1A-9904-A74C3ACB653E}" type="parTrans" cxnId="{C6D1D755-2922-48AC-91AB-D2BDA1DA488F}">
      <dgm:prSet/>
      <dgm:spPr/>
      <dgm:t>
        <a:bodyPr/>
        <a:lstStyle/>
        <a:p>
          <a:endParaRPr lang="es-MX" sz="1000"/>
        </a:p>
      </dgm:t>
    </dgm:pt>
    <dgm:pt modelId="{D52D6032-A0BE-4C51-A6EB-B077557F0AA2}" type="sibTrans" cxnId="{C6D1D755-2922-48AC-91AB-D2BDA1DA488F}">
      <dgm:prSet/>
      <dgm:spPr/>
      <dgm:t>
        <a:bodyPr/>
        <a:lstStyle/>
        <a:p>
          <a:endParaRPr lang="es-MX" sz="1000"/>
        </a:p>
      </dgm:t>
    </dgm:pt>
    <dgm:pt modelId="{926780A8-FB29-49F0-85C2-4C4FEB7ECB66}">
      <dgm:prSet custT="1"/>
      <dgm:spPr/>
      <dgm:t>
        <a:bodyPr/>
        <a:lstStyle/>
        <a:p>
          <a:pPr algn="l" rtl="0"/>
          <a:r>
            <a:rPr lang="es-MX" sz="1000" b="1" i="0" u="none" dirty="0" smtClean="0"/>
            <a:t>Mejores Procesos</a:t>
          </a:r>
          <a:r>
            <a:rPr lang="es-MX" sz="1000" b="1" i="0" u="none" baseline="0" dirty="0" smtClean="0"/>
            <a:t> Organizacionales</a:t>
          </a:r>
          <a:endParaRPr lang="es-MX" sz="1000" b="1" i="0" u="none" dirty="0"/>
        </a:p>
      </dgm:t>
    </dgm:pt>
    <dgm:pt modelId="{5B96B6B9-F5D9-4AC9-BC30-A6F0A07784BD}" type="parTrans" cxnId="{351CC449-4EAE-495A-A0EC-794F0A550ED1}">
      <dgm:prSet/>
      <dgm:spPr/>
      <dgm:t>
        <a:bodyPr/>
        <a:lstStyle/>
        <a:p>
          <a:endParaRPr lang="es-MX" sz="1000"/>
        </a:p>
      </dgm:t>
    </dgm:pt>
    <dgm:pt modelId="{E14532B5-D4CD-453C-A077-B67D2E11033F}" type="sibTrans" cxnId="{351CC449-4EAE-495A-A0EC-794F0A550ED1}">
      <dgm:prSet/>
      <dgm:spPr/>
      <dgm:t>
        <a:bodyPr/>
        <a:lstStyle/>
        <a:p>
          <a:endParaRPr lang="es-MX" sz="1000"/>
        </a:p>
      </dgm:t>
    </dgm:pt>
    <dgm:pt modelId="{DE01ECEB-B377-4BAE-A1B8-568084D107A2}" type="pres">
      <dgm:prSet presAssocID="{CD74FF09-0465-4B07-9DF6-EF3ABEC46BBF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36D15E5B-B37E-4F74-A433-D7B784C45594}" type="pres">
      <dgm:prSet presAssocID="{B349E8D5-2812-49BE-B577-98D841F9F33C}" presName="ChildAccent4" presStyleCnt="0"/>
      <dgm:spPr/>
    </dgm:pt>
    <dgm:pt modelId="{C535EC82-9A53-40AD-8B35-321C196047B4}" type="pres">
      <dgm:prSet presAssocID="{B349E8D5-2812-49BE-B577-98D841F9F33C}" presName="ChildAccent" presStyleLbl="alignImgPlace1" presStyleIdx="0" presStyleCnt="4"/>
      <dgm:spPr/>
      <dgm:t>
        <a:bodyPr/>
        <a:lstStyle/>
        <a:p>
          <a:endParaRPr lang="es-MX"/>
        </a:p>
      </dgm:t>
    </dgm:pt>
    <dgm:pt modelId="{3FDB7EF2-3A3D-49AB-9E43-05BC1580B0B8}" type="pres">
      <dgm:prSet presAssocID="{B349E8D5-2812-49BE-B577-98D841F9F33C}" presName="Child4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65EC6C5-17F4-4E09-BBB3-7E0598DE3A0B}" type="pres">
      <dgm:prSet presAssocID="{B349E8D5-2812-49BE-B577-98D841F9F33C}" presName="Parent4" presStyleLbl="node1" presStyleIdx="0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F0C435-D470-43CD-A325-157624F66EF3}" type="pres">
      <dgm:prSet presAssocID="{9A535F37-916A-4D08-9263-550397CA4748}" presName="ChildAccent3" presStyleCnt="0"/>
      <dgm:spPr/>
    </dgm:pt>
    <dgm:pt modelId="{557B3009-C27E-4E6A-942B-94986804EFE3}" type="pres">
      <dgm:prSet presAssocID="{9A535F37-916A-4D08-9263-550397CA4748}" presName="ChildAccent" presStyleLbl="alignImgPlace1" presStyleIdx="1" presStyleCnt="4"/>
      <dgm:spPr/>
      <dgm:t>
        <a:bodyPr/>
        <a:lstStyle/>
        <a:p>
          <a:endParaRPr lang="es-MX"/>
        </a:p>
      </dgm:t>
    </dgm:pt>
    <dgm:pt modelId="{4248EE0F-05A5-431C-8CC1-EEDD92BF71FF}" type="pres">
      <dgm:prSet presAssocID="{9A535F37-916A-4D08-9263-550397CA4748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80DEB8-8088-4464-A888-A133F4B09571}" type="pres">
      <dgm:prSet presAssocID="{9A535F37-916A-4D08-9263-550397CA4748}" presName="Parent3" presStyleLbl="node1" presStyleIdx="1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0AFCD6-A8B7-4B5E-959B-B21AB8F9B401}" type="pres">
      <dgm:prSet presAssocID="{4347A584-AF98-4C7F-A55C-022F7F3D69D5}" presName="ChildAccent2" presStyleCnt="0"/>
      <dgm:spPr/>
    </dgm:pt>
    <dgm:pt modelId="{D447AE4F-B71B-48EF-9852-89B438C4AAC4}" type="pres">
      <dgm:prSet presAssocID="{4347A584-AF98-4C7F-A55C-022F7F3D69D5}" presName="ChildAccent" presStyleLbl="alignImgPlace1" presStyleIdx="2" presStyleCnt="4"/>
      <dgm:spPr/>
      <dgm:t>
        <a:bodyPr/>
        <a:lstStyle/>
        <a:p>
          <a:endParaRPr lang="es-MX"/>
        </a:p>
      </dgm:t>
    </dgm:pt>
    <dgm:pt modelId="{9D195741-936D-48F0-9830-6224ABCBA41C}" type="pres">
      <dgm:prSet presAssocID="{4347A584-AF98-4C7F-A55C-022F7F3D69D5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5E7F688-E372-4CC4-911B-A970AEC04E64}" type="pres">
      <dgm:prSet presAssocID="{4347A584-AF98-4C7F-A55C-022F7F3D69D5}" presName="Parent2" presStyleLbl="node1" presStyleIdx="2" presStyleCnt="4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3340C7B-DFEC-4E20-9899-CDE34E1374B2}" type="pres">
      <dgm:prSet presAssocID="{73158492-27C9-4004-9701-20BF568E1E2C}" presName="ChildAccent1" presStyleCnt="0"/>
      <dgm:spPr/>
    </dgm:pt>
    <dgm:pt modelId="{50629EAA-2307-47A3-83BB-A551BC6FE4F6}" type="pres">
      <dgm:prSet presAssocID="{73158492-27C9-4004-9701-20BF568E1E2C}" presName="ChildAccent" presStyleLbl="alignImgPlace1" presStyleIdx="3" presStyleCnt="4"/>
      <dgm:spPr/>
      <dgm:t>
        <a:bodyPr/>
        <a:lstStyle/>
        <a:p>
          <a:endParaRPr lang="es-MX"/>
        </a:p>
      </dgm:t>
    </dgm:pt>
    <dgm:pt modelId="{5A5A2CE3-300B-4F9D-ADBD-E35D9A8141F1}" type="pres">
      <dgm:prSet presAssocID="{73158492-27C9-4004-9701-20BF568E1E2C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67059A8-207F-4ED9-A917-94582479674C}" type="pres">
      <dgm:prSet presAssocID="{73158492-27C9-4004-9701-20BF568E1E2C}" presName="Parent1" presStyleLbl="node1" presStyleIdx="3" presStyleCnt="4" custLinFactNeighborY="-306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F93FEEA-ABA0-493A-80E3-889E7CE97B2A}" type="presOf" srcId="{EFED65E4-2576-4653-B98C-F8703ED2ABCB}" destId="{D447AE4F-B71B-48EF-9852-89B438C4AAC4}" srcOrd="0" destOrd="0" presId="urn:microsoft.com/office/officeart/2011/layout/InterconnectedBlockProcess"/>
    <dgm:cxn modelId="{3E2491DF-501F-4CA4-9B28-6B8414FFDD06}" type="presOf" srcId="{CD14C8FC-E6D3-4F1A-9C60-DFFD7598C8CA}" destId="{C535EC82-9A53-40AD-8B35-321C196047B4}" srcOrd="0" destOrd="1" presId="urn:microsoft.com/office/officeart/2011/layout/InterconnectedBlockProcess"/>
    <dgm:cxn modelId="{4B7249D8-843B-4E91-A90B-6AF18326B55D}" srcId="{4347A584-AF98-4C7F-A55C-022F7F3D69D5}" destId="{FBCBC84C-5CBB-4636-884A-EABDDB6E60F8}" srcOrd="2" destOrd="0" parTransId="{050E4B73-9BA2-48B4-ABF1-9EA3A0847B52}" sibTransId="{F8498EC0-B9CB-4F7D-B629-6BE9BC6BF816}"/>
    <dgm:cxn modelId="{723315B5-8FD3-4D13-83A0-07B7475DAA2E}" srcId="{4347A584-AF98-4C7F-A55C-022F7F3D69D5}" destId="{F64F4BFA-AAFE-43B8-A637-0BFAE30B0293}" srcOrd="4" destOrd="0" parTransId="{96C83741-EA85-4BFF-810F-686BB7CD3851}" sibTransId="{75C0D715-F873-4FC8-82E9-FE451E75A0EA}"/>
    <dgm:cxn modelId="{86405C7F-AB95-4A2F-86A2-8A3DD3B0A168}" srcId="{9A535F37-916A-4D08-9263-550397CA4748}" destId="{CC72894F-3738-4783-A316-CA30C269A906}" srcOrd="3" destOrd="0" parTransId="{996E82C7-0BB6-47B2-B9BA-F09238FBA261}" sibTransId="{00A20EEE-345F-4275-9AAC-82040EF291DF}"/>
    <dgm:cxn modelId="{F76F4181-0AE1-42DF-9D33-F19274BEC270}" type="presOf" srcId="{822AA8C4-C8ED-40B4-935D-36DCE1D47EE1}" destId="{557B3009-C27E-4E6A-942B-94986804EFE3}" srcOrd="0" destOrd="6" presId="urn:microsoft.com/office/officeart/2011/layout/InterconnectedBlockProcess"/>
    <dgm:cxn modelId="{C871C4A6-869B-41B0-834E-E11F2B553324}" type="presOf" srcId="{4ACB2063-8A5C-48EF-BCC8-A19010BD564B}" destId="{50629EAA-2307-47A3-83BB-A551BC6FE4F6}" srcOrd="0" destOrd="8" presId="urn:microsoft.com/office/officeart/2011/layout/InterconnectedBlockProcess"/>
    <dgm:cxn modelId="{1DD62938-C9BE-4BBC-A44B-FBD7BFF2BE82}" type="presOf" srcId="{D2D2C249-75BA-44B1-83B6-1222DC4E2D18}" destId="{3FDB7EF2-3A3D-49AB-9E43-05BC1580B0B8}" srcOrd="1" destOrd="6" presId="urn:microsoft.com/office/officeart/2011/layout/InterconnectedBlockProcess"/>
    <dgm:cxn modelId="{F261CC36-6F22-4044-99D3-98A17C4FE174}" type="presOf" srcId="{7D17E237-9A8A-4D91-A9DD-E97C8D944E2C}" destId="{9D195741-936D-48F0-9830-6224ABCBA41C}" srcOrd="1" destOrd="5" presId="urn:microsoft.com/office/officeart/2011/layout/InterconnectedBlockProcess"/>
    <dgm:cxn modelId="{3BCA506B-BEB3-400B-8623-1352D646D10D}" type="presOf" srcId="{1E3A6F66-463D-448D-82DF-50FC9C203327}" destId="{3FDB7EF2-3A3D-49AB-9E43-05BC1580B0B8}" srcOrd="1" destOrd="4" presId="urn:microsoft.com/office/officeart/2011/layout/InterconnectedBlockProcess"/>
    <dgm:cxn modelId="{BE641B6E-0845-4AA1-945A-0F0A1B73800C}" type="presOf" srcId="{1E3A6F66-463D-448D-82DF-50FC9C203327}" destId="{C535EC82-9A53-40AD-8B35-321C196047B4}" srcOrd="0" destOrd="4" presId="urn:microsoft.com/office/officeart/2011/layout/InterconnectedBlockProcess"/>
    <dgm:cxn modelId="{81716F96-57A4-4A00-AD8F-E0B8356C9B14}" type="presOf" srcId="{15E2A630-749B-4F30-8A5B-27C05E4FBCB3}" destId="{9D195741-936D-48F0-9830-6224ABCBA41C}" srcOrd="1" destOrd="1" presId="urn:microsoft.com/office/officeart/2011/layout/InterconnectedBlockProcess"/>
    <dgm:cxn modelId="{4D818579-D176-4AA9-8501-AD7BD1A4AD48}" type="presOf" srcId="{CD14C8FC-E6D3-4F1A-9C60-DFFD7598C8CA}" destId="{3FDB7EF2-3A3D-49AB-9E43-05BC1580B0B8}" srcOrd="1" destOrd="1" presId="urn:microsoft.com/office/officeart/2011/layout/InterconnectedBlockProcess"/>
    <dgm:cxn modelId="{05111C43-B527-41E4-BB0D-72737D7BD98A}" srcId="{4347A584-AF98-4C7F-A55C-022F7F3D69D5}" destId="{E3D2D6E6-953B-4AEF-9B1D-91C4A69FA6C4}" srcOrd="3" destOrd="0" parTransId="{1EFA4BFC-7CBB-4E9E-8C19-4CFD4BA06279}" sibTransId="{5903DC42-DBBE-4B01-9EA6-12A59E5F064F}"/>
    <dgm:cxn modelId="{2621EA0F-6CAB-4EC4-A1AD-754CC2FCAB4B}" type="presOf" srcId="{6B4E5595-FD3A-484D-B252-374744553106}" destId="{4248EE0F-05A5-431C-8CC1-EEDD92BF71FF}" srcOrd="1" destOrd="9" presId="urn:microsoft.com/office/officeart/2011/layout/InterconnectedBlockProcess"/>
    <dgm:cxn modelId="{455EACC4-FD20-44B0-8A1E-4A2288F1561A}" type="presOf" srcId="{585FA091-F9C5-41FE-BC49-913CA53982DE}" destId="{4248EE0F-05A5-431C-8CC1-EEDD92BF71FF}" srcOrd="1" destOrd="1" presId="urn:microsoft.com/office/officeart/2011/layout/InterconnectedBlockProcess"/>
    <dgm:cxn modelId="{602CBFB7-B7CD-43E3-91BE-A3282E93B97C}" type="presOf" srcId="{81B6F527-ACAD-4320-A8CF-E964C8E7D674}" destId="{3FDB7EF2-3A3D-49AB-9E43-05BC1580B0B8}" srcOrd="1" destOrd="9" presId="urn:microsoft.com/office/officeart/2011/layout/InterconnectedBlockProcess"/>
    <dgm:cxn modelId="{FC3F655B-2C69-4C0C-BBD3-B6393EBEA5AE}" srcId="{B349E8D5-2812-49BE-B577-98D841F9F33C}" destId="{CD14C8FC-E6D3-4F1A-9C60-DFFD7598C8CA}" srcOrd="1" destOrd="0" parTransId="{B4FF47D7-9F54-4AAE-968A-B5A132685E9B}" sibTransId="{BCB27F8B-C047-4A00-9E66-B58C2C1040C3}"/>
    <dgm:cxn modelId="{B2146898-961D-49F3-8B95-4182A5515C41}" type="presOf" srcId="{D2C7E79C-D334-48A7-8847-F37DFC4CB779}" destId="{4248EE0F-05A5-431C-8CC1-EEDD92BF71FF}" srcOrd="1" destOrd="2" presId="urn:microsoft.com/office/officeart/2011/layout/InterconnectedBlockProcess"/>
    <dgm:cxn modelId="{19D09923-AAC3-4969-96B3-2DEA67C29DAB}" type="presOf" srcId="{2B28A13D-B91B-4F6A-9456-E29086A79C64}" destId="{557B3009-C27E-4E6A-942B-94986804EFE3}" srcOrd="0" destOrd="5" presId="urn:microsoft.com/office/officeart/2011/layout/InterconnectedBlockProcess"/>
    <dgm:cxn modelId="{299B50DA-6F67-4906-92BB-DEE152A8FE95}" type="presOf" srcId="{6DB4DC15-5A3A-43AF-9530-FA0CDC51F0CA}" destId="{D447AE4F-B71B-48EF-9852-89B438C4AAC4}" srcOrd="0" destOrd="10" presId="urn:microsoft.com/office/officeart/2011/layout/InterconnectedBlockProcess"/>
    <dgm:cxn modelId="{1D5E8FAC-A2B1-4213-88A3-0514FC5CA855}" srcId="{64E8B4B1-D74D-436D-B296-CE560DDBE29F}" destId="{4ACB2063-8A5C-48EF-BCC8-A19010BD564B}" srcOrd="1" destOrd="0" parTransId="{D5A88FC8-9ACD-47DF-BA6F-3A388AD0815C}" sibTransId="{02BA2F68-F153-4FF8-A2FE-039F5E1293D5}"/>
    <dgm:cxn modelId="{FC461B95-221B-4845-82AA-303FBEFA831F}" type="presOf" srcId="{DF6FF330-4BBA-46B1-B531-4292D14E01EF}" destId="{3FDB7EF2-3A3D-49AB-9E43-05BC1580B0B8}" srcOrd="1" destOrd="5" presId="urn:microsoft.com/office/officeart/2011/layout/InterconnectedBlockProcess"/>
    <dgm:cxn modelId="{C5B737E4-68BE-4B92-AA64-E46F3D32AF9E}" srcId="{9A535F37-916A-4D08-9263-550397CA4748}" destId="{180BF5D7-3E63-4EDB-95A4-6DBD6DB8D461}" srcOrd="7" destOrd="0" parTransId="{73E3AB6E-4565-4599-B715-EB16DCD84976}" sibTransId="{D7F7855B-034A-424B-B7C5-3CAB1308565D}"/>
    <dgm:cxn modelId="{CDF27679-B742-4D4D-9100-ABAF9F648CD0}" type="presOf" srcId="{D812853C-A12F-40E9-92F3-73735154D293}" destId="{4248EE0F-05A5-431C-8CC1-EEDD92BF71FF}" srcOrd="1" destOrd="0" presId="urn:microsoft.com/office/officeart/2011/layout/InterconnectedBlockProcess"/>
    <dgm:cxn modelId="{2B01E21F-F768-4382-BFE6-A72D1E0BD4B5}" srcId="{9A535F37-916A-4D08-9263-550397CA4748}" destId="{76B40719-CE13-4CEF-BF4E-47CC0B7FC98B}" srcOrd="11" destOrd="0" parTransId="{52C06AC4-D558-40CA-9DA2-EBB9D9431DFE}" sibTransId="{E1B0DE55-AFAA-410C-89EE-F1B90272BA20}"/>
    <dgm:cxn modelId="{D1A316A0-97BE-4B48-9445-F5D67986FBCD}" srcId="{4347A584-AF98-4C7F-A55C-022F7F3D69D5}" destId="{15E2A630-749B-4F30-8A5B-27C05E4FBCB3}" srcOrd="1" destOrd="0" parTransId="{1F32BC7A-49D2-4101-90A8-C1CF77DB036A}" sibTransId="{FCC30A8D-C27F-44B5-A538-FA4ECDE2C4B2}"/>
    <dgm:cxn modelId="{5C0AF3AC-6FF4-4774-BC0E-8B4B04A51C60}" srcId="{CD74FF09-0465-4B07-9DF6-EF3ABEC46BBF}" destId="{4347A584-AF98-4C7F-A55C-022F7F3D69D5}" srcOrd="1" destOrd="0" parTransId="{7187BC70-F424-432E-A5EB-AE5C105094F2}" sibTransId="{A85633FB-43FF-463A-84D2-9B97C81B2C47}"/>
    <dgm:cxn modelId="{C6D1D755-2922-48AC-91AB-D2BDA1DA488F}" srcId="{B349E8D5-2812-49BE-B577-98D841F9F33C}" destId="{4A0AEB5A-7160-4929-BD52-F378A6496C95}" srcOrd="7" destOrd="0" parTransId="{5D25A06C-70CC-4A1A-9904-A74C3ACB653E}" sibTransId="{D52D6032-A0BE-4C51-A6EB-B077557F0AA2}"/>
    <dgm:cxn modelId="{BF94946A-91CC-40C8-97A4-BA50776812BA}" srcId="{73158492-27C9-4004-9701-20BF568E1E2C}" destId="{1DC448C6-F90F-482E-9ABF-7A28B41E28E7}" srcOrd="4" destOrd="0" parTransId="{D2D59F64-4DEA-4E6D-A46C-F9D04FEECB60}" sibTransId="{B8A59FEA-C3FE-456C-A0EB-113F2BCB5199}"/>
    <dgm:cxn modelId="{4CFC7BFA-B84F-46BC-BA4C-E8C16BEF2C20}" srcId="{73158492-27C9-4004-9701-20BF568E1E2C}" destId="{EFB5CC3E-4815-4FF1-9FBA-753FD8491F26}" srcOrd="3" destOrd="0" parTransId="{A8C16A97-01DB-4801-8A24-1894EC2DEFA3}" sibTransId="{0C64562F-99B4-4B0A-A11F-A3D050CAADF6}"/>
    <dgm:cxn modelId="{C4614E11-B677-4EF3-8E80-DE9022DBC873}" type="presOf" srcId="{113CAB56-D08B-4B09-A0E1-D26EC18F5387}" destId="{5A5A2CE3-300B-4F9D-ADBD-E35D9A8141F1}" srcOrd="1" destOrd="2" presId="urn:microsoft.com/office/officeart/2011/layout/InterconnectedBlockProcess"/>
    <dgm:cxn modelId="{951C6CE8-2C2F-4274-B758-D325A9238134}" srcId="{9A535F37-916A-4D08-9263-550397CA4748}" destId="{1E217B04-A892-4138-91B9-65D813101743}" srcOrd="10" destOrd="0" parTransId="{E9BFB3C2-C303-44C7-A080-D283EDC85039}" sibTransId="{0ACCD529-DAA5-447E-A30D-406F7C721554}"/>
    <dgm:cxn modelId="{8B73832D-9028-410F-ABB8-686ADE304713}" type="presOf" srcId="{1DC448C6-F90F-482E-9ABF-7A28B41E28E7}" destId="{50629EAA-2307-47A3-83BB-A551BC6FE4F6}" srcOrd="0" destOrd="4" presId="urn:microsoft.com/office/officeart/2011/layout/InterconnectedBlockProcess"/>
    <dgm:cxn modelId="{A8E394FC-851B-4715-B6B6-6D09C33999CD}" type="presOf" srcId="{3B587E79-6AFD-4672-9387-669E06E5998F}" destId="{50629EAA-2307-47A3-83BB-A551BC6FE4F6}" srcOrd="0" destOrd="7" presId="urn:microsoft.com/office/officeart/2011/layout/InterconnectedBlockProcess"/>
    <dgm:cxn modelId="{719F8A99-4A14-4D3F-81EE-A11E13BF23C2}" type="presOf" srcId="{180BF5D7-3E63-4EDB-95A4-6DBD6DB8D461}" destId="{557B3009-C27E-4E6A-942B-94986804EFE3}" srcOrd="0" destOrd="7" presId="urn:microsoft.com/office/officeart/2011/layout/InterconnectedBlockProcess"/>
    <dgm:cxn modelId="{9BE096D5-A6AA-4E8F-A50F-3857CED7902D}" type="presOf" srcId="{15E2A630-749B-4F30-8A5B-27C05E4FBCB3}" destId="{D447AE4F-B71B-48EF-9852-89B438C4AAC4}" srcOrd="0" destOrd="1" presId="urn:microsoft.com/office/officeart/2011/layout/InterconnectedBlockProcess"/>
    <dgm:cxn modelId="{20E0DA1F-7716-4729-B433-9E474083D74F}" type="presOf" srcId="{828E8E62-ACF9-4C24-A043-19B64AC01F51}" destId="{557B3009-C27E-4E6A-942B-94986804EFE3}" srcOrd="0" destOrd="8" presId="urn:microsoft.com/office/officeart/2011/layout/InterconnectedBlockProcess"/>
    <dgm:cxn modelId="{1D6999AF-F6E9-4C99-8ED0-1EECC267D6DB}" type="presOf" srcId="{7A6BDFEA-8BA3-4A65-99C4-ED90F6042BBF}" destId="{5A5A2CE3-300B-4F9D-ADBD-E35D9A8141F1}" srcOrd="1" destOrd="9" presId="urn:microsoft.com/office/officeart/2011/layout/InterconnectedBlockProcess"/>
    <dgm:cxn modelId="{7A8D4317-AD3E-48E6-98B3-3B9BE0A72FA8}" type="presOf" srcId="{4A68ACC2-B888-452B-89DE-99271A048BCD}" destId="{50629EAA-2307-47A3-83BB-A551BC6FE4F6}" srcOrd="0" destOrd="5" presId="urn:microsoft.com/office/officeart/2011/layout/InterconnectedBlockProcess"/>
    <dgm:cxn modelId="{070ABC67-E6B3-4A9F-85E7-2445ED88F925}" type="presOf" srcId="{1137F7CE-83C9-4DC4-9DA6-F3324E0ADB5C}" destId="{557B3009-C27E-4E6A-942B-94986804EFE3}" srcOrd="0" destOrd="4" presId="urn:microsoft.com/office/officeart/2011/layout/InterconnectedBlockProcess"/>
    <dgm:cxn modelId="{E24B5EF5-163A-4187-9CC7-948F7768A143}" type="presOf" srcId="{CC72894F-3738-4783-A316-CA30C269A906}" destId="{4248EE0F-05A5-431C-8CC1-EEDD92BF71FF}" srcOrd="1" destOrd="3" presId="urn:microsoft.com/office/officeart/2011/layout/InterconnectedBlockProcess"/>
    <dgm:cxn modelId="{0CE127E2-03CB-4950-8054-5CE7965B78A7}" srcId="{9A535F37-916A-4D08-9263-550397CA4748}" destId="{D2C7E79C-D334-48A7-8847-F37DFC4CB779}" srcOrd="2" destOrd="0" parTransId="{8AA726DA-D3DD-464B-98C5-5E2D5FEA466F}" sibTransId="{71245778-9991-4A88-A1DA-284B28D16BA3}"/>
    <dgm:cxn modelId="{9CE2762B-3702-4613-8B69-EB24DE1594AE}" type="presOf" srcId="{01DA748B-57D9-446A-BFB7-E81C437A61A5}" destId="{C535EC82-9A53-40AD-8B35-321C196047B4}" srcOrd="0" destOrd="3" presId="urn:microsoft.com/office/officeart/2011/layout/InterconnectedBlockProcess"/>
    <dgm:cxn modelId="{84A554A9-73AB-4ED7-BEE6-F2FCCFFB0E1D}" type="presOf" srcId="{3B587E79-6AFD-4672-9387-669E06E5998F}" destId="{5A5A2CE3-300B-4F9D-ADBD-E35D9A8141F1}" srcOrd="1" destOrd="7" presId="urn:microsoft.com/office/officeart/2011/layout/InterconnectedBlockProcess"/>
    <dgm:cxn modelId="{8A7060AB-CCB0-4FC8-BD97-9ACC31B124AA}" srcId="{B349E8D5-2812-49BE-B577-98D841F9F33C}" destId="{01DA748B-57D9-446A-BFB7-E81C437A61A5}" srcOrd="3" destOrd="0" parTransId="{867C4337-2C66-4912-B61A-EB1A93B01E9A}" sibTransId="{A1E540E1-DB8A-448F-ABB9-80C8981396FB}"/>
    <dgm:cxn modelId="{DE83FF4E-2209-4D56-9AB3-7A15CC9DD270}" type="presOf" srcId="{1E217B04-A892-4138-91B9-65D813101743}" destId="{557B3009-C27E-4E6A-942B-94986804EFE3}" srcOrd="0" destOrd="10" presId="urn:microsoft.com/office/officeart/2011/layout/InterconnectedBlockProcess"/>
    <dgm:cxn modelId="{91F56B99-384B-45CD-A20E-072F59757367}" type="presOf" srcId="{4ACB2063-8A5C-48EF-BCC8-A19010BD564B}" destId="{5A5A2CE3-300B-4F9D-ADBD-E35D9A8141F1}" srcOrd="1" destOrd="8" presId="urn:microsoft.com/office/officeart/2011/layout/InterconnectedBlockProcess"/>
    <dgm:cxn modelId="{27E8C17B-7960-48C1-8DF6-E48C337D20B6}" type="presOf" srcId="{1A3B55DB-34B6-43DA-BBBB-1773EEFCFB8B}" destId="{9D195741-936D-48F0-9830-6224ABCBA41C}" srcOrd="1" destOrd="7" presId="urn:microsoft.com/office/officeart/2011/layout/InterconnectedBlockProcess"/>
    <dgm:cxn modelId="{9A4C04CF-AD1E-460F-97C6-61660011E586}" type="presOf" srcId="{4347A584-AF98-4C7F-A55C-022F7F3D69D5}" destId="{65E7F688-E372-4CC4-911B-A970AEC04E64}" srcOrd="0" destOrd="0" presId="urn:microsoft.com/office/officeart/2011/layout/InterconnectedBlockProcess"/>
    <dgm:cxn modelId="{69C299CD-FC8B-4AE8-AD26-914375EE330E}" type="presOf" srcId="{2B28A13D-B91B-4F6A-9456-E29086A79C64}" destId="{4248EE0F-05A5-431C-8CC1-EEDD92BF71FF}" srcOrd="1" destOrd="5" presId="urn:microsoft.com/office/officeart/2011/layout/InterconnectedBlockProcess"/>
    <dgm:cxn modelId="{A3890FD7-468F-4498-9B19-D940AAB89461}" type="presOf" srcId="{FBCBC84C-5CBB-4636-884A-EABDDB6E60F8}" destId="{D447AE4F-B71B-48EF-9852-89B438C4AAC4}" srcOrd="0" destOrd="2" presId="urn:microsoft.com/office/officeart/2011/layout/InterconnectedBlockProcess"/>
    <dgm:cxn modelId="{F93903B9-736E-4503-BA33-36603817EE2A}" type="presOf" srcId="{926780A8-FB29-49F0-85C2-4C4FEB7ECB66}" destId="{C535EC82-9A53-40AD-8B35-321C196047B4}" srcOrd="0" destOrd="8" presId="urn:microsoft.com/office/officeart/2011/layout/InterconnectedBlockProcess"/>
    <dgm:cxn modelId="{9EB24E07-ED42-46AC-B3F4-858933C8C253}" srcId="{9A535F37-916A-4D08-9263-550397CA4748}" destId="{6B4E5595-FD3A-484D-B252-374744553106}" srcOrd="9" destOrd="0" parTransId="{C4B60A5F-0FB8-4620-B37F-B2ECD9F27F03}" sibTransId="{C8AC85A7-7343-4871-A6AC-4349D669AEB7}"/>
    <dgm:cxn modelId="{EF74B42C-5E55-4222-A636-07C87C00102B}" type="presOf" srcId="{585FA091-F9C5-41FE-BC49-913CA53982DE}" destId="{557B3009-C27E-4E6A-942B-94986804EFE3}" srcOrd="0" destOrd="1" presId="urn:microsoft.com/office/officeart/2011/layout/InterconnectedBlockProcess"/>
    <dgm:cxn modelId="{B96319D4-000D-4785-BC9B-F116715FADC9}" type="presOf" srcId="{EFED65E4-2576-4653-B98C-F8703ED2ABCB}" destId="{9D195741-936D-48F0-9830-6224ABCBA41C}" srcOrd="1" destOrd="0" presId="urn:microsoft.com/office/officeart/2011/layout/InterconnectedBlockProcess"/>
    <dgm:cxn modelId="{1EE3794F-6519-400D-B0B4-25E21765CBB3}" type="presOf" srcId="{7E312A5B-DB0F-4884-8FA7-764621B9E68B}" destId="{9D195741-936D-48F0-9830-6224ABCBA41C}" srcOrd="1" destOrd="9" presId="urn:microsoft.com/office/officeart/2011/layout/InterconnectedBlockProcess"/>
    <dgm:cxn modelId="{E99DA38C-ADD5-4492-91CB-6F1ACF107574}" type="presOf" srcId="{6B4E5595-FD3A-484D-B252-374744553106}" destId="{557B3009-C27E-4E6A-942B-94986804EFE3}" srcOrd="0" destOrd="9" presId="urn:microsoft.com/office/officeart/2011/layout/InterconnectedBlockProcess"/>
    <dgm:cxn modelId="{F4A5BF08-F8B0-45C9-83F9-15EB5EF07FB2}" srcId="{9A535F37-916A-4D08-9263-550397CA4748}" destId="{822AA8C4-C8ED-40B4-935D-36DCE1D47EE1}" srcOrd="6" destOrd="0" parTransId="{2936FBC6-BA4D-42D6-B217-A042F3ED3203}" sibTransId="{C3446C21-3652-4DF4-9497-BCFF3B2B2A11}"/>
    <dgm:cxn modelId="{AEC954CA-DF92-48CB-B7E5-20832CFCD7F8}" type="presOf" srcId="{64E8B4B1-D74D-436D-B296-CE560DDBE29F}" destId="{5A5A2CE3-300B-4F9D-ADBD-E35D9A8141F1}" srcOrd="1" destOrd="6" presId="urn:microsoft.com/office/officeart/2011/layout/InterconnectedBlockProcess"/>
    <dgm:cxn modelId="{1F5B6AD0-9DD1-48C8-9A95-F4774CDD6F89}" type="presOf" srcId="{FB9DC7A1-0318-4E7E-9887-97F12D7B6656}" destId="{5A5A2CE3-300B-4F9D-ADBD-E35D9A8141F1}" srcOrd="1" destOrd="0" presId="urn:microsoft.com/office/officeart/2011/layout/InterconnectedBlockProcess"/>
    <dgm:cxn modelId="{E98ECA08-FE99-4442-8FC8-8D36D435F470}" type="presOf" srcId="{E3D2D6E6-953B-4AEF-9B1D-91C4A69FA6C4}" destId="{D447AE4F-B71B-48EF-9852-89B438C4AAC4}" srcOrd="0" destOrd="3" presId="urn:microsoft.com/office/officeart/2011/layout/InterconnectedBlockProcess"/>
    <dgm:cxn modelId="{47180A40-EF1C-4DE9-83A5-4CBE99E107D7}" type="presOf" srcId="{822AA8C4-C8ED-40B4-935D-36DCE1D47EE1}" destId="{4248EE0F-05A5-431C-8CC1-EEDD92BF71FF}" srcOrd="1" destOrd="6" presId="urn:microsoft.com/office/officeart/2011/layout/InterconnectedBlockProcess"/>
    <dgm:cxn modelId="{849BEEC6-B618-4AFC-B8CE-5B008FE4917F}" type="presOf" srcId="{D2C7E79C-D334-48A7-8847-F37DFC4CB779}" destId="{557B3009-C27E-4E6A-942B-94986804EFE3}" srcOrd="0" destOrd="2" presId="urn:microsoft.com/office/officeart/2011/layout/InterconnectedBlockProcess"/>
    <dgm:cxn modelId="{608D7B51-FF98-4EFC-AB3F-EAE19D920D70}" srcId="{9A535F37-916A-4D08-9263-550397CA4748}" destId="{D812853C-A12F-40E9-92F3-73735154D293}" srcOrd="0" destOrd="0" parTransId="{C11DB3FB-7916-470F-99BB-E187F79B6A19}" sibTransId="{46C5C61A-41D9-43B9-B209-4B2B53DB934A}"/>
    <dgm:cxn modelId="{0FE1A90D-A60A-445E-B2D6-D309CCA72965}" type="presOf" srcId="{926780A8-FB29-49F0-85C2-4C4FEB7ECB66}" destId="{3FDB7EF2-3A3D-49AB-9E43-05BC1580B0B8}" srcOrd="1" destOrd="8" presId="urn:microsoft.com/office/officeart/2011/layout/InterconnectedBlockProcess"/>
    <dgm:cxn modelId="{5D570C5D-9273-47BE-B8FA-CD8EEAC7CEA1}" type="presOf" srcId="{83315B4E-6EB7-46BB-91E0-8331676EE8C4}" destId="{C535EC82-9A53-40AD-8B35-321C196047B4}" srcOrd="0" destOrd="2" presId="urn:microsoft.com/office/officeart/2011/layout/InterconnectedBlockProcess"/>
    <dgm:cxn modelId="{AF9F6E49-1576-42D0-A686-9F40C1D5A3CA}" type="presOf" srcId="{76B40719-CE13-4CEF-BF4E-47CC0B7FC98B}" destId="{4248EE0F-05A5-431C-8CC1-EEDD92BF71FF}" srcOrd="1" destOrd="11" presId="urn:microsoft.com/office/officeart/2011/layout/InterconnectedBlockProcess"/>
    <dgm:cxn modelId="{23B83BC9-AF4C-49CE-992C-8D002FBE5914}" srcId="{73158492-27C9-4004-9701-20BF568E1E2C}" destId="{7A6BDFEA-8BA3-4A65-99C4-ED90F6042BBF}" srcOrd="7" destOrd="0" parTransId="{39B5EAEB-16CE-4736-B013-FFBD2B4BECFE}" sibTransId="{3EDCF79A-6BF8-4323-9FA6-1D8FDD27561D}"/>
    <dgm:cxn modelId="{5F364986-C89A-41DC-A4B9-82BD39A2ACBD}" type="presOf" srcId="{E3D2D6E6-953B-4AEF-9B1D-91C4A69FA6C4}" destId="{9D195741-936D-48F0-9830-6224ABCBA41C}" srcOrd="1" destOrd="3" presId="urn:microsoft.com/office/officeart/2011/layout/InterconnectedBlockProcess"/>
    <dgm:cxn modelId="{0F84AAFC-8B85-4F82-B52B-106317409717}" type="presOf" srcId="{4A0AEB5A-7160-4929-BD52-F378A6496C95}" destId="{3FDB7EF2-3A3D-49AB-9E43-05BC1580B0B8}" srcOrd="1" destOrd="7" presId="urn:microsoft.com/office/officeart/2011/layout/InterconnectedBlockProcess"/>
    <dgm:cxn modelId="{31513D82-CF88-4523-BD82-3E44B2893551}" type="presOf" srcId="{9E5B8804-2159-4F74-8F91-2990133331A8}" destId="{50629EAA-2307-47A3-83BB-A551BC6FE4F6}" srcOrd="0" destOrd="1" presId="urn:microsoft.com/office/officeart/2011/layout/InterconnectedBlockProcess"/>
    <dgm:cxn modelId="{54A1508B-0102-4FA7-9E8A-759DC5054089}" type="presOf" srcId="{7D17E237-9A8A-4D91-A9DD-E97C8D944E2C}" destId="{D447AE4F-B71B-48EF-9852-89B438C4AAC4}" srcOrd="0" destOrd="5" presId="urn:microsoft.com/office/officeart/2011/layout/InterconnectedBlockProcess"/>
    <dgm:cxn modelId="{F0B46DEB-A672-4844-A1A9-D5716689A4F8}" type="presOf" srcId="{FB9DC7A1-0318-4E7E-9887-97F12D7B6656}" destId="{50629EAA-2307-47A3-83BB-A551BC6FE4F6}" srcOrd="0" destOrd="0" presId="urn:microsoft.com/office/officeart/2011/layout/InterconnectedBlockProcess"/>
    <dgm:cxn modelId="{A3BC8B66-2E28-4F13-BD11-7933252A21F3}" type="presOf" srcId="{7A6BDFEA-8BA3-4A65-99C4-ED90F6042BBF}" destId="{50629EAA-2307-47A3-83BB-A551BC6FE4F6}" srcOrd="0" destOrd="9" presId="urn:microsoft.com/office/officeart/2011/layout/InterconnectedBlockProcess"/>
    <dgm:cxn modelId="{8EC058C4-0097-43A5-9E97-B7B8BB6BD885}" srcId="{4347A584-AF98-4C7F-A55C-022F7F3D69D5}" destId="{7966F32A-2253-4976-ADEA-F4DD89A5BFF5}" srcOrd="8" destOrd="0" parTransId="{D513D513-DBA6-4D9D-9CB3-B3751460E387}" sibTransId="{FA0B7D14-F82C-4270-BC04-EF3BFEDDA452}"/>
    <dgm:cxn modelId="{415EC165-C47B-4F2A-8F33-6753796E023E}" srcId="{73158492-27C9-4004-9701-20BF568E1E2C}" destId="{FB9DC7A1-0318-4E7E-9887-97F12D7B6656}" srcOrd="0" destOrd="0" parTransId="{0A1E55B3-2072-4563-8F8B-3036480302E7}" sibTransId="{F5C1444B-63FE-4046-A7BA-76261CBA9BEF}"/>
    <dgm:cxn modelId="{AF26117C-ED21-4C31-A9DC-2E6A7DC5FF4C}" type="presOf" srcId="{4A0AEB5A-7160-4929-BD52-F378A6496C95}" destId="{C535EC82-9A53-40AD-8B35-321C196047B4}" srcOrd="0" destOrd="7" presId="urn:microsoft.com/office/officeart/2011/layout/InterconnectedBlockProcess"/>
    <dgm:cxn modelId="{996A56E9-7ECF-4DED-ABC7-19F432E91308}" srcId="{B349E8D5-2812-49BE-B577-98D841F9F33C}" destId="{DF6FF330-4BBA-46B1-B531-4292D14E01EF}" srcOrd="5" destOrd="0" parTransId="{7E35844C-EE4E-43E4-811A-C34B58D8ED5E}" sibTransId="{6D3409AE-5283-494B-A3A6-F5F2CB94C83A}"/>
    <dgm:cxn modelId="{DE542C0C-7766-4520-995E-0D643D08DAB5}" type="presOf" srcId="{73158492-27C9-4004-9701-20BF568E1E2C}" destId="{467059A8-207F-4ED9-A917-94582479674C}" srcOrd="0" destOrd="0" presId="urn:microsoft.com/office/officeart/2011/layout/InterconnectedBlockProcess"/>
    <dgm:cxn modelId="{DA761F24-3790-4F6D-953D-488A85A945C2}" type="presOf" srcId="{6DB4DC15-5A3A-43AF-9530-FA0CDC51F0CA}" destId="{9D195741-936D-48F0-9830-6224ABCBA41C}" srcOrd="1" destOrd="10" presId="urn:microsoft.com/office/officeart/2011/layout/InterconnectedBlockProcess"/>
    <dgm:cxn modelId="{FFE3D86A-EB6D-433D-B484-A575EFBA76BB}" type="presOf" srcId="{828E8E62-ACF9-4C24-A043-19B64AC01F51}" destId="{4248EE0F-05A5-431C-8CC1-EEDD92BF71FF}" srcOrd="1" destOrd="8" presId="urn:microsoft.com/office/officeart/2011/layout/InterconnectedBlockProcess"/>
    <dgm:cxn modelId="{6663367E-2097-4AD0-8FA6-E0E5C3D61DE7}" type="presOf" srcId="{D812853C-A12F-40E9-92F3-73735154D293}" destId="{557B3009-C27E-4E6A-942B-94986804EFE3}" srcOrd="0" destOrd="0" presId="urn:microsoft.com/office/officeart/2011/layout/InterconnectedBlockProcess"/>
    <dgm:cxn modelId="{615A83D0-44F3-4E0B-A4E7-B6086862E747}" srcId="{64E8B4B1-D74D-436D-B296-CE560DDBE29F}" destId="{3B587E79-6AFD-4672-9387-669E06E5998F}" srcOrd="0" destOrd="0" parTransId="{37AC07BF-B5BE-426E-9A88-5D0FC1FDE1FB}" sibTransId="{778C81E3-5A0E-40C5-A954-50788D162658}"/>
    <dgm:cxn modelId="{F032A5D3-E869-4ABA-A052-DF6EADC9074D}" type="presOf" srcId="{F64F4BFA-AAFE-43B8-A637-0BFAE30B0293}" destId="{9D195741-936D-48F0-9830-6224ABCBA41C}" srcOrd="1" destOrd="4" presId="urn:microsoft.com/office/officeart/2011/layout/InterconnectedBlockProcess"/>
    <dgm:cxn modelId="{82780DAE-1E3D-4F68-BDED-33D4E2791252}" type="presOf" srcId="{7E312A5B-DB0F-4884-8FA7-764621B9E68B}" destId="{D447AE4F-B71B-48EF-9852-89B438C4AAC4}" srcOrd="0" destOrd="9" presId="urn:microsoft.com/office/officeart/2011/layout/InterconnectedBlockProcess"/>
    <dgm:cxn modelId="{8066EAE3-19DE-4621-991A-639E5E377478}" type="presOf" srcId="{EFB5CC3E-4815-4FF1-9FBA-753FD8491F26}" destId="{5A5A2CE3-300B-4F9D-ADBD-E35D9A8141F1}" srcOrd="1" destOrd="3" presId="urn:microsoft.com/office/officeart/2011/layout/InterconnectedBlockProcess"/>
    <dgm:cxn modelId="{1ED5A1A5-C429-4983-BBBD-8B6C729AE184}" type="presOf" srcId="{1E217B04-A892-4138-91B9-65D813101743}" destId="{4248EE0F-05A5-431C-8CC1-EEDD92BF71FF}" srcOrd="1" destOrd="10" presId="urn:microsoft.com/office/officeart/2011/layout/InterconnectedBlockProcess"/>
    <dgm:cxn modelId="{677C55F1-FA6C-49E9-B9E3-D2C40C7BA181}" srcId="{B349E8D5-2812-49BE-B577-98D841F9F33C}" destId="{81B6F527-ACAD-4320-A8CF-E964C8E7D674}" srcOrd="9" destOrd="0" parTransId="{85E501BA-C405-4C59-8402-C00BE2FC13E8}" sibTransId="{0C8EE6FB-5EB4-4B54-AFFC-AB72FCF1DF91}"/>
    <dgm:cxn modelId="{8DB37028-66C6-491B-BBB7-180BF039F7EC}" srcId="{CD74FF09-0465-4B07-9DF6-EF3ABEC46BBF}" destId="{B349E8D5-2812-49BE-B577-98D841F9F33C}" srcOrd="3" destOrd="0" parTransId="{FA2B4B97-D225-4E61-8AC2-CAFD59000282}" sibTransId="{6E337717-D0CC-4EE4-AB37-2BCB7E356356}"/>
    <dgm:cxn modelId="{0BD00DE6-9A69-4CAA-A61B-05E2349C81D3}" type="presOf" srcId="{CD74FF09-0465-4B07-9DF6-EF3ABEC46BBF}" destId="{DE01ECEB-B377-4BAE-A1B8-568084D107A2}" srcOrd="0" destOrd="0" presId="urn:microsoft.com/office/officeart/2011/layout/InterconnectedBlockProcess"/>
    <dgm:cxn modelId="{10C4A59E-DF97-4450-9BB4-837E42D8F8A2}" type="presOf" srcId="{B9921171-9030-44C5-8817-117CA69FF2FB}" destId="{C535EC82-9A53-40AD-8B35-321C196047B4}" srcOrd="0" destOrd="0" presId="urn:microsoft.com/office/officeart/2011/layout/InterconnectedBlockProcess"/>
    <dgm:cxn modelId="{223EDEAF-CDD4-4A07-825C-DE617C332B15}" type="presOf" srcId="{7FCFCCD6-6EB4-4816-80F0-4EFAD581F44F}" destId="{9D195741-936D-48F0-9830-6224ABCBA41C}" srcOrd="1" destOrd="6" presId="urn:microsoft.com/office/officeart/2011/layout/InterconnectedBlockProcess"/>
    <dgm:cxn modelId="{595B4438-9ACD-4AA5-87B6-E610786D9174}" srcId="{4347A584-AF98-4C7F-A55C-022F7F3D69D5}" destId="{B9F4A058-CF31-4C5A-B736-90DFBFCAC40A}" srcOrd="11" destOrd="0" parTransId="{23570A78-31DF-4388-8E64-FCE4BE8F0963}" sibTransId="{39513FB2-2AFC-475F-A11D-5D723F6471BE}"/>
    <dgm:cxn modelId="{3CEA84C7-F1B4-4972-88BC-78F1D8ADEEFE}" srcId="{4347A584-AF98-4C7F-A55C-022F7F3D69D5}" destId="{6DB4DC15-5A3A-43AF-9530-FA0CDC51F0CA}" srcOrd="10" destOrd="0" parTransId="{A448AEDF-9C74-4BFF-A944-D1970E6F5DAF}" sibTransId="{F9FAF59D-2EF0-41E1-960B-9283B553B639}"/>
    <dgm:cxn modelId="{03741EA5-C07F-4C66-BF2E-0A5F48B84DA2}" srcId="{73158492-27C9-4004-9701-20BF568E1E2C}" destId="{64E8B4B1-D74D-436D-B296-CE560DDBE29F}" srcOrd="6" destOrd="0" parTransId="{67225B81-7F06-4E7B-8CE4-3C00CBE9AAEB}" sibTransId="{9A5EDF1B-E3A5-4086-B7DE-7B60DB46D5D9}"/>
    <dgm:cxn modelId="{99F0C731-1690-43E7-8BD4-98F3C71C8647}" srcId="{73158492-27C9-4004-9701-20BF568E1E2C}" destId="{113CAB56-D08B-4B09-A0E1-D26EC18F5387}" srcOrd="2" destOrd="0" parTransId="{9C27BA08-7984-4740-9289-EBB7721A9893}" sibTransId="{E9C09CF0-E99E-45EF-90F7-FC514105E201}"/>
    <dgm:cxn modelId="{13FA4208-8436-4AC3-874F-6A9FA1639827}" type="presOf" srcId="{01DA748B-57D9-446A-BFB7-E81C437A61A5}" destId="{3FDB7EF2-3A3D-49AB-9E43-05BC1580B0B8}" srcOrd="1" destOrd="3" presId="urn:microsoft.com/office/officeart/2011/layout/InterconnectedBlockProcess"/>
    <dgm:cxn modelId="{C11C44F7-D55D-4BA8-B1A4-63C45E29A11E}" srcId="{9A535F37-916A-4D08-9263-550397CA4748}" destId="{2B28A13D-B91B-4F6A-9456-E29086A79C64}" srcOrd="5" destOrd="0" parTransId="{3B5EEC45-02D6-4308-8611-83691053537B}" sibTransId="{2BD42DD8-C2EA-4127-BDEE-02E613A1489C}"/>
    <dgm:cxn modelId="{AFD437C3-43D6-4EAA-A99F-1ADA944288EB}" type="presOf" srcId="{180BF5D7-3E63-4EDB-95A4-6DBD6DB8D461}" destId="{4248EE0F-05A5-431C-8CC1-EEDD92BF71FF}" srcOrd="1" destOrd="7" presId="urn:microsoft.com/office/officeart/2011/layout/InterconnectedBlockProcess"/>
    <dgm:cxn modelId="{382BFDCD-7769-4C40-BD1A-3E804976DD13}" srcId="{4347A584-AF98-4C7F-A55C-022F7F3D69D5}" destId="{1A3B55DB-34B6-43DA-BBBB-1773EEFCFB8B}" srcOrd="7" destOrd="0" parTransId="{EE14A302-0DA9-4B8E-BDC1-792F4C022CAE}" sibTransId="{7C5E20B7-F97F-41A3-8D52-E1DE65124B58}"/>
    <dgm:cxn modelId="{E97CE3B7-57B0-470D-BD6C-F5E9D215C8D2}" type="presOf" srcId="{B9F4A058-CF31-4C5A-B736-90DFBFCAC40A}" destId="{9D195741-936D-48F0-9830-6224ABCBA41C}" srcOrd="1" destOrd="11" presId="urn:microsoft.com/office/officeart/2011/layout/InterconnectedBlockProcess"/>
    <dgm:cxn modelId="{8602E6D8-5CD0-4C77-A226-3A06E00BD0EA}" srcId="{B349E8D5-2812-49BE-B577-98D841F9F33C}" destId="{1E3A6F66-463D-448D-82DF-50FC9C203327}" srcOrd="4" destOrd="0" parTransId="{F2F82646-C9BB-4DC5-90C2-9B6D21F35591}" sibTransId="{3763F65B-F33A-4AAB-AE24-72F835520F86}"/>
    <dgm:cxn modelId="{163127D2-1A5C-43AA-BECB-9EB1C609C127}" type="presOf" srcId="{9E5B8804-2159-4F74-8F91-2990133331A8}" destId="{5A5A2CE3-300B-4F9D-ADBD-E35D9A8141F1}" srcOrd="1" destOrd="1" presId="urn:microsoft.com/office/officeart/2011/layout/InterconnectedBlockProcess"/>
    <dgm:cxn modelId="{C045E1CF-B345-4D4A-8132-333AC224752A}" srcId="{B349E8D5-2812-49BE-B577-98D841F9F33C}" destId="{D2D2C249-75BA-44B1-83B6-1222DC4E2D18}" srcOrd="6" destOrd="0" parTransId="{F22A90E3-920B-45AB-9D7C-0173A07040B3}" sibTransId="{E36348CC-A1C6-4835-8ADA-02068E6090FA}"/>
    <dgm:cxn modelId="{CEB5388D-6619-4076-BCF6-DA7A08BF328B}" srcId="{CD74FF09-0465-4B07-9DF6-EF3ABEC46BBF}" destId="{73158492-27C9-4004-9701-20BF568E1E2C}" srcOrd="0" destOrd="0" parTransId="{D8EB7298-FCB5-4F16-9458-6417FE892060}" sibTransId="{B5A067FE-5031-49F2-ACCC-316D67D33A33}"/>
    <dgm:cxn modelId="{1540D300-8D1F-4640-A854-920F649ABD11}" srcId="{B349E8D5-2812-49BE-B577-98D841F9F33C}" destId="{B9921171-9030-44C5-8817-117CA69FF2FB}" srcOrd="0" destOrd="0" parTransId="{A5E11267-B9E4-407B-9DA7-C4764A769EB1}" sibTransId="{5DCC6551-4570-49FB-A525-1FF8D36D172B}"/>
    <dgm:cxn modelId="{01EBDB98-D72A-4E09-A4C4-8875A325E733}" type="presOf" srcId="{D2D2C249-75BA-44B1-83B6-1222DC4E2D18}" destId="{C535EC82-9A53-40AD-8B35-321C196047B4}" srcOrd="0" destOrd="6" presId="urn:microsoft.com/office/officeart/2011/layout/InterconnectedBlockProcess"/>
    <dgm:cxn modelId="{89F98091-1A4A-428A-A568-3B70B0D29557}" type="presOf" srcId="{FBCBC84C-5CBB-4636-884A-EABDDB6E60F8}" destId="{9D195741-936D-48F0-9830-6224ABCBA41C}" srcOrd="1" destOrd="2" presId="urn:microsoft.com/office/officeart/2011/layout/InterconnectedBlockProcess"/>
    <dgm:cxn modelId="{7B8D882E-A9E8-44C7-A52E-09F8B12D3A7E}" type="presOf" srcId="{1A3B55DB-34B6-43DA-BBBB-1773EEFCFB8B}" destId="{D447AE4F-B71B-48EF-9852-89B438C4AAC4}" srcOrd="0" destOrd="7" presId="urn:microsoft.com/office/officeart/2011/layout/InterconnectedBlockProcess"/>
    <dgm:cxn modelId="{5DC67E24-1DCD-4273-B15E-C2B5C6D16DFC}" type="presOf" srcId="{F64F4BFA-AAFE-43B8-A637-0BFAE30B0293}" destId="{D447AE4F-B71B-48EF-9852-89B438C4AAC4}" srcOrd="0" destOrd="4" presId="urn:microsoft.com/office/officeart/2011/layout/InterconnectedBlockProcess"/>
    <dgm:cxn modelId="{EF4AD78F-910A-4F66-A740-B660E0F403FF}" srcId="{73158492-27C9-4004-9701-20BF568E1E2C}" destId="{9E5B8804-2159-4F74-8F91-2990133331A8}" srcOrd="1" destOrd="0" parTransId="{449FF710-94E5-44C5-B5EC-9CA02FA2643A}" sibTransId="{44EB6F86-D0EF-4905-B68D-3C8A5581AED6}"/>
    <dgm:cxn modelId="{F4A828DA-C418-4E78-B8B7-490F90F40BED}" srcId="{4347A584-AF98-4C7F-A55C-022F7F3D69D5}" destId="{7D17E237-9A8A-4D91-A9DD-E97C8D944E2C}" srcOrd="5" destOrd="0" parTransId="{4D56B72C-E063-4798-A3C8-E92718FCB4E6}" sibTransId="{739F932B-C10F-42D9-81C5-A6AF678A7CC0}"/>
    <dgm:cxn modelId="{99D6E0DA-796E-4ABC-96B8-C1ED5DA101C1}" type="presOf" srcId="{64E8B4B1-D74D-436D-B296-CE560DDBE29F}" destId="{50629EAA-2307-47A3-83BB-A551BC6FE4F6}" srcOrd="0" destOrd="6" presId="urn:microsoft.com/office/officeart/2011/layout/InterconnectedBlockProcess"/>
    <dgm:cxn modelId="{637CD2DE-2167-4F9A-AD25-60EB36A1A30A}" srcId="{4347A584-AF98-4C7F-A55C-022F7F3D69D5}" destId="{EFED65E4-2576-4653-B98C-F8703ED2ABCB}" srcOrd="0" destOrd="0" parTransId="{BD19CC42-192B-4D79-8251-906E6BB4B047}" sibTransId="{29393D26-8ED5-4A5B-9B12-7FD832A1F1C5}"/>
    <dgm:cxn modelId="{6BC8A13E-78D2-4EF6-BE76-4B6AE88B5B4D}" type="presOf" srcId="{9A535F37-916A-4D08-9263-550397CA4748}" destId="{B880DEB8-8088-4464-A888-A133F4B09571}" srcOrd="0" destOrd="0" presId="urn:microsoft.com/office/officeart/2011/layout/InterconnectedBlockProcess"/>
    <dgm:cxn modelId="{D75E5A97-3B0D-4EFD-BFBB-8DAEF0B273DF}" srcId="{4347A584-AF98-4C7F-A55C-022F7F3D69D5}" destId="{7FCFCCD6-6EB4-4816-80F0-4EFAD581F44F}" srcOrd="6" destOrd="0" parTransId="{0344A105-92E1-4B7E-B8D5-C04117F11336}" sibTransId="{48F33A00-7500-45AB-A455-FD5773C0DEC9}"/>
    <dgm:cxn modelId="{AF3557C0-24CF-4C19-86A3-CC437B752BD7}" srcId="{CD74FF09-0465-4B07-9DF6-EF3ABEC46BBF}" destId="{9A535F37-916A-4D08-9263-550397CA4748}" srcOrd="2" destOrd="0" parTransId="{74417E5C-DB9C-44B9-8D46-C055F002E3A6}" sibTransId="{8B477497-F3D7-4296-8E6A-1E43844963E3}"/>
    <dgm:cxn modelId="{2C48B872-54F3-43E6-B21B-F98D55B09F93}" type="presOf" srcId="{113CAB56-D08B-4B09-A0E1-D26EC18F5387}" destId="{50629EAA-2307-47A3-83BB-A551BC6FE4F6}" srcOrd="0" destOrd="2" presId="urn:microsoft.com/office/officeart/2011/layout/InterconnectedBlockProcess"/>
    <dgm:cxn modelId="{B72DB7E3-3A26-4038-A3F2-454C3DD5B777}" type="presOf" srcId="{76B40719-CE13-4CEF-BF4E-47CC0B7FC98B}" destId="{557B3009-C27E-4E6A-942B-94986804EFE3}" srcOrd="0" destOrd="11" presId="urn:microsoft.com/office/officeart/2011/layout/InterconnectedBlockProcess"/>
    <dgm:cxn modelId="{094EC499-9E89-4FA8-95AA-9818D1505811}" type="presOf" srcId="{1137F7CE-83C9-4DC4-9DA6-F3324E0ADB5C}" destId="{4248EE0F-05A5-431C-8CC1-EEDD92BF71FF}" srcOrd="1" destOrd="4" presId="urn:microsoft.com/office/officeart/2011/layout/InterconnectedBlockProcess"/>
    <dgm:cxn modelId="{351CC449-4EAE-495A-A0EC-794F0A550ED1}" srcId="{B349E8D5-2812-49BE-B577-98D841F9F33C}" destId="{926780A8-FB29-49F0-85C2-4C4FEB7ECB66}" srcOrd="8" destOrd="0" parTransId="{5B96B6B9-F5D9-4AC9-BC30-A6F0A07784BD}" sibTransId="{E14532B5-D4CD-453C-A077-B67D2E11033F}"/>
    <dgm:cxn modelId="{C5545437-E428-49B4-A297-3B5D05760035}" type="presOf" srcId="{CC72894F-3738-4783-A316-CA30C269A906}" destId="{557B3009-C27E-4E6A-942B-94986804EFE3}" srcOrd="0" destOrd="3" presId="urn:microsoft.com/office/officeart/2011/layout/InterconnectedBlockProcess"/>
    <dgm:cxn modelId="{9555A577-6A32-471E-864E-2D15195DC981}" srcId="{9A535F37-916A-4D08-9263-550397CA4748}" destId="{828E8E62-ACF9-4C24-A043-19B64AC01F51}" srcOrd="8" destOrd="0" parTransId="{AD2BB6A6-CC5B-4B0C-A253-55662EDF3F60}" sibTransId="{C7504180-1518-4E08-97C7-7C893B84E4DE}"/>
    <dgm:cxn modelId="{1CFACB46-A556-4B87-BBA2-9746557DE8FA}" type="presOf" srcId="{7FCFCCD6-6EB4-4816-80F0-4EFAD581F44F}" destId="{D447AE4F-B71B-48EF-9852-89B438C4AAC4}" srcOrd="0" destOrd="6" presId="urn:microsoft.com/office/officeart/2011/layout/InterconnectedBlockProcess"/>
    <dgm:cxn modelId="{680DE4E7-BA2C-4041-BFCB-B2572AA26F55}" type="presOf" srcId="{1DC448C6-F90F-482E-9ABF-7A28B41E28E7}" destId="{5A5A2CE3-300B-4F9D-ADBD-E35D9A8141F1}" srcOrd="1" destOrd="4" presId="urn:microsoft.com/office/officeart/2011/layout/InterconnectedBlockProcess"/>
    <dgm:cxn modelId="{4B32C299-5446-42B3-B98D-0FE35FC1F333}" type="presOf" srcId="{B9921171-9030-44C5-8817-117CA69FF2FB}" destId="{3FDB7EF2-3A3D-49AB-9E43-05BC1580B0B8}" srcOrd="1" destOrd="0" presId="urn:microsoft.com/office/officeart/2011/layout/InterconnectedBlockProcess"/>
    <dgm:cxn modelId="{4696CD96-9B82-4C25-8409-963EB2EC6229}" srcId="{9A535F37-916A-4D08-9263-550397CA4748}" destId="{1137F7CE-83C9-4DC4-9DA6-F3324E0ADB5C}" srcOrd="4" destOrd="0" parTransId="{5FBA81E7-8210-467B-A3B8-77B41269CD66}" sibTransId="{BB787474-C6F7-4654-A0B4-7BAD99E94F41}"/>
    <dgm:cxn modelId="{02505040-9B6C-4FD4-869C-B9845ED8FDAA}" type="presOf" srcId="{B349E8D5-2812-49BE-B577-98D841F9F33C}" destId="{F65EC6C5-17F4-4E09-BBB3-7E0598DE3A0B}" srcOrd="0" destOrd="0" presId="urn:microsoft.com/office/officeart/2011/layout/InterconnectedBlockProcess"/>
    <dgm:cxn modelId="{219ADDC2-61BC-4ABB-A173-C430F4C99E62}" srcId="{9A535F37-916A-4D08-9263-550397CA4748}" destId="{585FA091-F9C5-41FE-BC49-913CA53982DE}" srcOrd="1" destOrd="0" parTransId="{1A302244-9264-435F-8BEA-85F2407FE2B6}" sibTransId="{728B8B3B-7089-49ED-A2D8-416842EBB850}"/>
    <dgm:cxn modelId="{011B2412-EF85-4CBB-83AD-6B76CB74E94A}" type="presOf" srcId="{81B6F527-ACAD-4320-A8CF-E964C8E7D674}" destId="{C535EC82-9A53-40AD-8B35-321C196047B4}" srcOrd="0" destOrd="9" presId="urn:microsoft.com/office/officeart/2011/layout/InterconnectedBlockProcess"/>
    <dgm:cxn modelId="{A834385F-8C7C-4BC4-8520-EB9A81BB4CEA}" type="presOf" srcId="{83315B4E-6EB7-46BB-91E0-8331676EE8C4}" destId="{3FDB7EF2-3A3D-49AB-9E43-05BC1580B0B8}" srcOrd="1" destOrd="2" presId="urn:microsoft.com/office/officeart/2011/layout/InterconnectedBlockProcess"/>
    <dgm:cxn modelId="{C83CD4E9-1014-4AEB-B167-651119DEA576}" srcId="{73158492-27C9-4004-9701-20BF568E1E2C}" destId="{4A68ACC2-B888-452B-89DE-99271A048BCD}" srcOrd="5" destOrd="0" parTransId="{F2D17543-3B25-41E7-91F2-B1534D1C04BA}" sibTransId="{6306AE7E-EC2B-4176-83E2-164AFB37338E}"/>
    <dgm:cxn modelId="{847C9349-30AC-4D27-B6F5-1E0490345E7A}" srcId="{B349E8D5-2812-49BE-B577-98D841F9F33C}" destId="{83315B4E-6EB7-46BB-91E0-8331676EE8C4}" srcOrd="2" destOrd="0" parTransId="{22D102C7-8836-44D4-9806-5E426A0BC42B}" sibTransId="{79C247B1-AABA-4C48-AB88-4DD2AAD9240D}"/>
    <dgm:cxn modelId="{499904F4-FE99-4A3F-8285-3D4742C9FF61}" srcId="{4347A584-AF98-4C7F-A55C-022F7F3D69D5}" destId="{7E312A5B-DB0F-4884-8FA7-764621B9E68B}" srcOrd="9" destOrd="0" parTransId="{55DE7B5B-D1D7-46FF-9529-5BF184B41453}" sibTransId="{6DC93C23-3E7E-42CB-B40E-C143899F5627}"/>
    <dgm:cxn modelId="{9E6A935A-D7F1-4EEB-A709-0674E6D06F35}" type="presOf" srcId="{7966F32A-2253-4976-ADEA-F4DD89A5BFF5}" destId="{D447AE4F-B71B-48EF-9852-89B438C4AAC4}" srcOrd="0" destOrd="8" presId="urn:microsoft.com/office/officeart/2011/layout/InterconnectedBlockProcess"/>
    <dgm:cxn modelId="{D5D09246-1FC2-49ED-8BEA-D812137521A6}" type="presOf" srcId="{B9F4A058-CF31-4C5A-B736-90DFBFCAC40A}" destId="{D447AE4F-B71B-48EF-9852-89B438C4AAC4}" srcOrd="0" destOrd="11" presId="urn:microsoft.com/office/officeart/2011/layout/InterconnectedBlockProcess"/>
    <dgm:cxn modelId="{EBA70382-FAFE-40EA-8FF6-E26F839977AD}" type="presOf" srcId="{4A68ACC2-B888-452B-89DE-99271A048BCD}" destId="{5A5A2CE3-300B-4F9D-ADBD-E35D9A8141F1}" srcOrd="1" destOrd="5" presId="urn:microsoft.com/office/officeart/2011/layout/InterconnectedBlockProcess"/>
    <dgm:cxn modelId="{3083B0A7-E81F-4406-9507-7DAA4C429B0F}" type="presOf" srcId="{DF6FF330-4BBA-46B1-B531-4292D14E01EF}" destId="{C535EC82-9A53-40AD-8B35-321C196047B4}" srcOrd="0" destOrd="5" presId="urn:microsoft.com/office/officeart/2011/layout/InterconnectedBlockProcess"/>
    <dgm:cxn modelId="{C3CF81CC-D1A6-4363-8722-EFB33CB2A502}" type="presOf" srcId="{EFB5CC3E-4815-4FF1-9FBA-753FD8491F26}" destId="{50629EAA-2307-47A3-83BB-A551BC6FE4F6}" srcOrd="0" destOrd="3" presId="urn:microsoft.com/office/officeart/2011/layout/InterconnectedBlockProcess"/>
    <dgm:cxn modelId="{21A102EE-644F-4119-8379-3E9BB948E01F}" type="presOf" srcId="{7966F32A-2253-4976-ADEA-F4DD89A5BFF5}" destId="{9D195741-936D-48F0-9830-6224ABCBA41C}" srcOrd="1" destOrd="8" presId="urn:microsoft.com/office/officeart/2011/layout/InterconnectedBlockProcess"/>
    <dgm:cxn modelId="{0D7BB3A2-0C66-45B4-8362-017444FB96A0}" type="presParOf" srcId="{DE01ECEB-B377-4BAE-A1B8-568084D107A2}" destId="{36D15E5B-B37E-4F74-A433-D7B784C45594}" srcOrd="0" destOrd="0" presId="urn:microsoft.com/office/officeart/2011/layout/InterconnectedBlockProcess"/>
    <dgm:cxn modelId="{98090D14-E7A5-4AC3-BA3A-A874A6035C91}" type="presParOf" srcId="{36D15E5B-B37E-4F74-A433-D7B784C45594}" destId="{C535EC82-9A53-40AD-8B35-321C196047B4}" srcOrd="0" destOrd="0" presId="urn:microsoft.com/office/officeart/2011/layout/InterconnectedBlockProcess"/>
    <dgm:cxn modelId="{7ECE028C-E0F5-4F9A-A290-3C768B3B371B}" type="presParOf" srcId="{DE01ECEB-B377-4BAE-A1B8-568084D107A2}" destId="{3FDB7EF2-3A3D-49AB-9E43-05BC1580B0B8}" srcOrd="1" destOrd="0" presId="urn:microsoft.com/office/officeart/2011/layout/InterconnectedBlockProcess"/>
    <dgm:cxn modelId="{F4939BC1-68DB-4E1D-841E-2E610DEF12E9}" type="presParOf" srcId="{DE01ECEB-B377-4BAE-A1B8-568084D107A2}" destId="{F65EC6C5-17F4-4E09-BBB3-7E0598DE3A0B}" srcOrd="2" destOrd="0" presId="urn:microsoft.com/office/officeart/2011/layout/InterconnectedBlockProcess"/>
    <dgm:cxn modelId="{F90DE36D-8DEE-4652-A500-E9612B2C4CB0}" type="presParOf" srcId="{DE01ECEB-B377-4BAE-A1B8-568084D107A2}" destId="{78F0C435-D470-43CD-A325-157624F66EF3}" srcOrd="3" destOrd="0" presId="urn:microsoft.com/office/officeart/2011/layout/InterconnectedBlockProcess"/>
    <dgm:cxn modelId="{47AED735-DD7D-4548-AB60-68BD8865CF39}" type="presParOf" srcId="{78F0C435-D470-43CD-A325-157624F66EF3}" destId="{557B3009-C27E-4E6A-942B-94986804EFE3}" srcOrd="0" destOrd="0" presId="urn:microsoft.com/office/officeart/2011/layout/InterconnectedBlockProcess"/>
    <dgm:cxn modelId="{AE13B290-5E85-4767-BE4F-CA9E73D95800}" type="presParOf" srcId="{DE01ECEB-B377-4BAE-A1B8-568084D107A2}" destId="{4248EE0F-05A5-431C-8CC1-EEDD92BF71FF}" srcOrd="4" destOrd="0" presId="urn:microsoft.com/office/officeart/2011/layout/InterconnectedBlockProcess"/>
    <dgm:cxn modelId="{FBB66F6F-E7FB-4EE4-A6CF-24C838FE5B82}" type="presParOf" srcId="{DE01ECEB-B377-4BAE-A1B8-568084D107A2}" destId="{B880DEB8-8088-4464-A888-A133F4B09571}" srcOrd="5" destOrd="0" presId="urn:microsoft.com/office/officeart/2011/layout/InterconnectedBlockProcess"/>
    <dgm:cxn modelId="{020EB74D-2CC5-4328-8A5B-46C9221F50BD}" type="presParOf" srcId="{DE01ECEB-B377-4BAE-A1B8-568084D107A2}" destId="{E70AFCD6-A8B7-4B5E-959B-B21AB8F9B401}" srcOrd="6" destOrd="0" presId="urn:microsoft.com/office/officeart/2011/layout/InterconnectedBlockProcess"/>
    <dgm:cxn modelId="{68225210-588B-4302-B4B3-E90F0411C878}" type="presParOf" srcId="{E70AFCD6-A8B7-4B5E-959B-B21AB8F9B401}" destId="{D447AE4F-B71B-48EF-9852-89B438C4AAC4}" srcOrd="0" destOrd="0" presId="urn:microsoft.com/office/officeart/2011/layout/InterconnectedBlockProcess"/>
    <dgm:cxn modelId="{20520F2D-7524-4A7E-8538-D9EC2EEFAD7D}" type="presParOf" srcId="{DE01ECEB-B377-4BAE-A1B8-568084D107A2}" destId="{9D195741-936D-48F0-9830-6224ABCBA41C}" srcOrd="7" destOrd="0" presId="urn:microsoft.com/office/officeart/2011/layout/InterconnectedBlockProcess"/>
    <dgm:cxn modelId="{462F7D53-7CB2-4BBC-94F8-D8CB3AD13454}" type="presParOf" srcId="{DE01ECEB-B377-4BAE-A1B8-568084D107A2}" destId="{65E7F688-E372-4CC4-911B-A970AEC04E64}" srcOrd="8" destOrd="0" presId="urn:microsoft.com/office/officeart/2011/layout/InterconnectedBlockProcess"/>
    <dgm:cxn modelId="{8F37E6DF-8B37-4B8C-AAB6-8C4BB83E0E05}" type="presParOf" srcId="{DE01ECEB-B377-4BAE-A1B8-568084D107A2}" destId="{43340C7B-DFEC-4E20-9899-CDE34E1374B2}" srcOrd="9" destOrd="0" presId="urn:microsoft.com/office/officeart/2011/layout/InterconnectedBlockProcess"/>
    <dgm:cxn modelId="{E731F2B3-7F16-4006-804A-E547B2061FF6}" type="presParOf" srcId="{43340C7B-DFEC-4E20-9899-CDE34E1374B2}" destId="{50629EAA-2307-47A3-83BB-A551BC6FE4F6}" srcOrd="0" destOrd="0" presId="urn:microsoft.com/office/officeart/2011/layout/InterconnectedBlockProcess"/>
    <dgm:cxn modelId="{3AB25866-65C2-44CD-9016-8A56B5D4A148}" type="presParOf" srcId="{DE01ECEB-B377-4BAE-A1B8-568084D107A2}" destId="{5A5A2CE3-300B-4F9D-ADBD-E35D9A8141F1}" srcOrd="10" destOrd="0" presId="urn:microsoft.com/office/officeart/2011/layout/InterconnectedBlockProcess"/>
    <dgm:cxn modelId="{A4D67E82-F02B-47AE-99D0-1DE6B4150663}" type="presParOf" srcId="{DE01ECEB-B377-4BAE-A1B8-568084D107A2}" destId="{467059A8-207F-4ED9-A917-94582479674C}" srcOrd="11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3ABBDA-438B-43AD-9240-702C8101918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15759B8-A800-4938-ACB4-359B7D654CEB}">
      <dgm:prSet phldrT="[Texto]"/>
      <dgm:spPr>
        <a:solidFill>
          <a:srgbClr val="FF0000"/>
        </a:solidFill>
      </dgm:spPr>
      <dgm:t>
        <a:bodyPr/>
        <a:lstStyle/>
        <a:p>
          <a:r>
            <a:rPr lang="es-MX" sz="1300" b="1" dirty="0" smtClean="0">
              <a:solidFill>
                <a:schemeClr val="bg1"/>
              </a:solidFill>
            </a:rPr>
            <a:t>Reformas Estructurales</a:t>
          </a:r>
        </a:p>
        <a:p>
          <a:endParaRPr lang="es-MX" sz="1300" b="1" dirty="0">
            <a:solidFill>
              <a:schemeClr val="tx1"/>
            </a:solidFill>
          </a:endParaRPr>
        </a:p>
      </dgm:t>
    </dgm:pt>
    <dgm:pt modelId="{472AC615-DE41-47F4-8E92-D9971E0CFB67}" type="parTrans" cxnId="{B7BB097A-61F0-4C91-8D4E-86AB56A4BB19}">
      <dgm:prSet/>
      <dgm:spPr/>
      <dgm:t>
        <a:bodyPr/>
        <a:lstStyle/>
        <a:p>
          <a:endParaRPr lang="es-MX"/>
        </a:p>
      </dgm:t>
    </dgm:pt>
    <dgm:pt modelId="{3D16FE60-4BBB-42D9-8309-09409E5F471B}" type="sibTrans" cxnId="{B7BB097A-61F0-4C91-8D4E-86AB56A4BB19}">
      <dgm:prSet/>
      <dgm:spPr/>
      <dgm:t>
        <a:bodyPr/>
        <a:lstStyle/>
        <a:p>
          <a:endParaRPr lang="es-MX"/>
        </a:p>
      </dgm:t>
    </dgm:pt>
    <dgm:pt modelId="{DFEB031D-D49A-40AA-86E2-4883DE3EB8EA}">
      <dgm:prSet phldrT="[Texto]" custT="1"/>
      <dgm:spPr>
        <a:solidFill>
          <a:srgbClr val="FF0000"/>
        </a:solidFill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Condiciones Necesarias para el Crecimiento </a:t>
          </a:r>
          <a:endParaRPr lang="es-MX" sz="1200" b="0" dirty="0">
            <a:solidFill>
              <a:schemeClr val="tx1"/>
            </a:solidFill>
          </a:endParaRPr>
        </a:p>
      </dgm:t>
    </dgm:pt>
    <dgm:pt modelId="{D5766D70-FA22-41E2-8AB8-BE2BE9A3D8EF}" type="parTrans" cxnId="{8C294F85-FFB7-4417-9441-05900F1C6127}">
      <dgm:prSet/>
      <dgm:spPr/>
      <dgm:t>
        <a:bodyPr/>
        <a:lstStyle/>
        <a:p>
          <a:endParaRPr lang="es-MX"/>
        </a:p>
      </dgm:t>
    </dgm:pt>
    <dgm:pt modelId="{D264903A-6849-4810-82BB-F7D2105F480A}" type="sibTrans" cxnId="{8C294F85-FFB7-4417-9441-05900F1C6127}">
      <dgm:prSet/>
      <dgm:spPr/>
      <dgm:t>
        <a:bodyPr/>
        <a:lstStyle/>
        <a:p>
          <a:endParaRPr lang="es-MX"/>
        </a:p>
      </dgm:t>
    </dgm:pt>
    <dgm:pt modelId="{FF9DD2E1-D8A5-4399-8472-CE3348A4192B}">
      <dgm:prSet phldrT="[Texto]"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r>
            <a:rPr lang="es-MX" sz="1300" b="1" dirty="0" smtClean="0">
              <a:solidFill>
                <a:schemeClr val="tx1"/>
              </a:solidFill>
            </a:rPr>
            <a:t>Estabilidad Macroeconómica</a:t>
          </a:r>
        </a:p>
        <a:p>
          <a:endParaRPr lang="es-MX" sz="1200" dirty="0">
            <a:solidFill>
              <a:schemeClr val="tx1"/>
            </a:solidFill>
          </a:endParaRPr>
        </a:p>
      </dgm:t>
    </dgm:pt>
    <dgm:pt modelId="{ADF5DC96-6934-497C-A523-767739DFE084}" type="parTrans" cxnId="{F10E0F95-326C-46E6-AE8F-40679857F588}">
      <dgm:prSet/>
      <dgm:spPr/>
      <dgm:t>
        <a:bodyPr/>
        <a:lstStyle/>
        <a:p>
          <a:endParaRPr lang="es-MX"/>
        </a:p>
      </dgm:t>
    </dgm:pt>
    <dgm:pt modelId="{C35C9DA6-2D5A-452F-91A2-F442FE6BF1D1}" type="sibTrans" cxnId="{F10E0F95-326C-46E6-AE8F-40679857F588}">
      <dgm:prSet/>
      <dgm:spPr/>
      <dgm:t>
        <a:bodyPr/>
        <a:lstStyle/>
        <a:p>
          <a:endParaRPr lang="es-MX"/>
        </a:p>
      </dgm:t>
    </dgm:pt>
    <dgm:pt modelId="{59222211-948E-4FBE-94C7-D82D4B4A56CD}">
      <dgm:prSet phldrT="[Texto]"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Fundamentos</a:t>
          </a:r>
          <a:r>
            <a:rPr lang="es-MX" sz="1200" b="0" i="0" u="none" baseline="0" dirty="0" smtClean="0">
              <a:solidFill>
                <a:schemeClr val="tx1"/>
              </a:solidFill>
            </a:rPr>
            <a:t> Macro</a:t>
          </a:r>
          <a:endParaRPr lang="es-MX" sz="1200" b="0" dirty="0">
            <a:solidFill>
              <a:schemeClr val="tx1"/>
            </a:solidFill>
          </a:endParaRPr>
        </a:p>
      </dgm:t>
    </dgm:pt>
    <dgm:pt modelId="{D121AF73-B0A2-40E7-80B5-5A31A02B84AB}" type="parTrans" cxnId="{93A8E4AE-7058-4E8C-A99F-9640C84A9F81}">
      <dgm:prSet/>
      <dgm:spPr/>
      <dgm:t>
        <a:bodyPr/>
        <a:lstStyle/>
        <a:p>
          <a:endParaRPr lang="es-MX"/>
        </a:p>
      </dgm:t>
    </dgm:pt>
    <dgm:pt modelId="{69C3A21A-2260-4059-B012-FB7FA73B8293}" type="sibTrans" cxnId="{93A8E4AE-7058-4E8C-A99F-9640C84A9F81}">
      <dgm:prSet/>
      <dgm:spPr/>
      <dgm:t>
        <a:bodyPr/>
        <a:lstStyle/>
        <a:p>
          <a:endParaRPr lang="es-MX"/>
        </a:p>
      </dgm:t>
    </dgm:pt>
    <dgm:pt modelId="{723EAF6C-E7E3-4903-ACBF-AFB1135F3DA7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300" b="1" dirty="0" smtClean="0"/>
            <a:t>Gobernabilidad</a:t>
          </a:r>
        </a:p>
        <a:p>
          <a:endParaRPr lang="es-MX" sz="1400" dirty="0"/>
        </a:p>
      </dgm:t>
    </dgm:pt>
    <dgm:pt modelId="{2FBA8A47-BEF4-4D1C-BC98-6101472CF46F}" type="parTrans" cxnId="{506C5193-FB4F-4C40-B5BD-B4232EB93633}">
      <dgm:prSet/>
      <dgm:spPr/>
      <dgm:t>
        <a:bodyPr/>
        <a:lstStyle/>
        <a:p>
          <a:endParaRPr lang="es-MX"/>
        </a:p>
      </dgm:t>
    </dgm:pt>
    <dgm:pt modelId="{51D097EB-D01D-43BA-BFA7-6BEF52B26444}" type="sibTrans" cxnId="{506C5193-FB4F-4C40-B5BD-B4232EB93633}">
      <dgm:prSet/>
      <dgm:spPr/>
      <dgm:t>
        <a:bodyPr/>
        <a:lstStyle/>
        <a:p>
          <a:endParaRPr lang="es-MX"/>
        </a:p>
      </dgm:t>
    </dgm:pt>
    <dgm:pt modelId="{E68262EA-3A5E-46B3-B6BC-BAE08C7A1A76}">
      <dgm:prSet phldrT="[Texto]"/>
      <dgm:spPr>
        <a:solidFill>
          <a:srgbClr val="00B050"/>
        </a:solidFill>
      </dgm:spPr>
      <dgm:t>
        <a:bodyPr/>
        <a:lstStyle/>
        <a:p>
          <a:pPr rtl="0"/>
          <a:r>
            <a:rPr lang="es-MX" sz="1100" b="0" i="0" u="none" dirty="0" smtClean="0">
              <a:solidFill>
                <a:schemeClr val="tx1"/>
              </a:solidFill>
            </a:rPr>
            <a:t>Estado de Derecho</a:t>
          </a:r>
          <a:endParaRPr lang="es-MX" sz="1100" b="0" dirty="0">
            <a:solidFill>
              <a:schemeClr val="tx1"/>
            </a:solidFill>
          </a:endParaRPr>
        </a:p>
      </dgm:t>
    </dgm:pt>
    <dgm:pt modelId="{0C9237C0-4902-45CA-BC57-42F4016018B5}" type="parTrans" cxnId="{167D8AFB-933A-484F-A2B0-5A4763ED0195}">
      <dgm:prSet/>
      <dgm:spPr/>
      <dgm:t>
        <a:bodyPr/>
        <a:lstStyle/>
        <a:p>
          <a:endParaRPr lang="es-MX"/>
        </a:p>
      </dgm:t>
    </dgm:pt>
    <dgm:pt modelId="{17C73EFE-5D7F-4335-AB98-F0E37D248ECA}" type="sibTrans" cxnId="{167D8AFB-933A-484F-A2B0-5A4763ED0195}">
      <dgm:prSet/>
      <dgm:spPr/>
      <dgm:t>
        <a:bodyPr/>
        <a:lstStyle/>
        <a:p>
          <a:endParaRPr lang="es-MX"/>
        </a:p>
      </dgm:t>
    </dgm:pt>
    <dgm:pt modelId="{A479D3D3-D18A-48FF-BFA8-184BE0334F18}">
      <dgm:prSet custT="1"/>
      <dgm:spPr>
        <a:solidFill>
          <a:srgbClr val="FF0000"/>
        </a:solidFill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6EB22A0E-B33D-4C83-A66B-14DE6590CB4B}" type="parTrans" cxnId="{E55A0B00-807B-43F6-A7FF-4EBDB65EC6FA}">
      <dgm:prSet/>
      <dgm:spPr/>
      <dgm:t>
        <a:bodyPr/>
        <a:lstStyle/>
        <a:p>
          <a:endParaRPr lang="es-MX"/>
        </a:p>
      </dgm:t>
    </dgm:pt>
    <dgm:pt modelId="{B605D0AE-9D6C-490A-BA0D-D030CCF207C9}" type="sibTrans" cxnId="{E55A0B00-807B-43F6-A7FF-4EBDB65EC6FA}">
      <dgm:prSet/>
      <dgm:spPr/>
      <dgm:t>
        <a:bodyPr/>
        <a:lstStyle/>
        <a:p>
          <a:endParaRPr lang="es-MX"/>
        </a:p>
      </dgm:t>
    </dgm:pt>
    <dgm:pt modelId="{C2D27235-20C0-4A1C-8C81-C96CE6A8D305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Reforma</a:t>
          </a:r>
          <a:r>
            <a:rPr lang="es-MX" sz="1200" b="0" i="0" u="none" baseline="0" dirty="0" smtClean="0">
              <a:solidFill>
                <a:schemeClr val="tx1"/>
              </a:solidFill>
            </a:rPr>
            <a:t> Financiera</a:t>
          </a:r>
          <a:endParaRPr lang="es-MX" sz="1200" b="0" i="0" u="none" dirty="0">
            <a:solidFill>
              <a:schemeClr val="tx1"/>
            </a:solidFill>
          </a:endParaRPr>
        </a:p>
      </dgm:t>
    </dgm:pt>
    <dgm:pt modelId="{027B75CA-3E56-4A2F-BE71-7C85F2B1DCC2}" type="parTrans" cxnId="{093AC32C-6E28-4981-9E3C-5DC03B75948E}">
      <dgm:prSet/>
      <dgm:spPr/>
      <dgm:t>
        <a:bodyPr/>
        <a:lstStyle/>
        <a:p>
          <a:endParaRPr lang="es-MX"/>
        </a:p>
      </dgm:t>
    </dgm:pt>
    <dgm:pt modelId="{7C96D51F-4302-4805-BBF7-192A26FEE499}" type="sibTrans" cxnId="{093AC32C-6E28-4981-9E3C-5DC03B75948E}">
      <dgm:prSet/>
      <dgm:spPr/>
      <dgm:t>
        <a:bodyPr/>
        <a:lstStyle/>
        <a:p>
          <a:endParaRPr lang="es-MX"/>
        </a:p>
      </dgm:t>
    </dgm:pt>
    <dgm:pt modelId="{B7C1094F-DF09-4D2B-852F-ED62D3439FDF}">
      <dgm:prSet custT="1"/>
      <dgm:spPr>
        <a:solidFill>
          <a:srgbClr val="FF0000"/>
        </a:solidFill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0EF99FDA-309B-4E75-837B-3D15B987B1EE}" type="parTrans" cxnId="{E35ADDBC-0E13-4E6D-8BB9-3395424D1F47}">
      <dgm:prSet/>
      <dgm:spPr/>
      <dgm:t>
        <a:bodyPr/>
        <a:lstStyle/>
        <a:p>
          <a:endParaRPr lang="es-MX"/>
        </a:p>
      </dgm:t>
    </dgm:pt>
    <dgm:pt modelId="{0A8A7085-0618-484A-86A8-00348DBCBBEB}" type="sibTrans" cxnId="{E35ADDBC-0E13-4E6D-8BB9-3395424D1F47}">
      <dgm:prSet/>
      <dgm:spPr/>
      <dgm:t>
        <a:bodyPr/>
        <a:lstStyle/>
        <a:p>
          <a:endParaRPr lang="es-MX"/>
        </a:p>
      </dgm:t>
    </dgm:pt>
    <dgm:pt modelId="{696D656F-9123-4C6B-BA72-2102CAAF66DB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Reforma Energética </a:t>
          </a:r>
          <a:endParaRPr lang="es-MX" sz="1200" b="0" i="0" u="none" dirty="0">
            <a:solidFill>
              <a:schemeClr val="tx1"/>
            </a:solidFill>
          </a:endParaRPr>
        </a:p>
      </dgm:t>
    </dgm:pt>
    <dgm:pt modelId="{4389FC29-1F7A-4924-AB3D-45E5CC51A343}" type="parTrans" cxnId="{E8C60EB4-0E90-425B-ACC8-DF9DCDA791F8}">
      <dgm:prSet/>
      <dgm:spPr/>
      <dgm:t>
        <a:bodyPr/>
        <a:lstStyle/>
        <a:p>
          <a:endParaRPr lang="es-MX"/>
        </a:p>
      </dgm:t>
    </dgm:pt>
    <dgm:pt modelId="{547E23C9-2E70-4721-89BD-00BC0ABD4D3E}" type="sibTrans" cxnId="{E8C60EB4-0E90-425B-ACC8-DF9DCDA791F8}">
      <dgm:prSet/>
      <dgm:spPr/>
      <dgm:t>
        <a:bodyPr/>
        <a:lstStyle/>
        <a:p>
          <a:endParaRPr lang="es-MX"/>
        </a:p>
      </dgm:t>
    </dgm:pt>
    <dgm:pt modelId="{05C95ECE-16E6-482F-A9A9-7902A63C344A}">
      <dgm:prSet custT="1"/>
      <dgm:spPr>
        <a:solidFill>
          <a:srgbClr val="FF0000"/>
        </a:solidFill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6A1095E3-0CF8-4BD5-904A-F7E68C2158CD}" type="parTrans" cxnId="{0685706D-B5F9-4149-9C2B-AFCFA4CB9E84}">
      <dgm:prSet/>
      <dgm:spPr/>
      <dgm:t>
        <a:bodyPr/>
        <a:lstStyle/>
        <a:p>
          <a:endParaRPr lang="es-MX"/>
        </a:p>
      </dgm:t>
    </dgm:pt>
    <dgm:pt modelId="{30FE68C6-ADD9-4CFF-A220-EB507AD12921}" type="sibTrans" cxnId="{0685706D-B5F9-4149-9C2B-AFCFA4CB9E84}">
      <dgm:prSet/>
      <dgm:spPr/>
      <dgm:t>
        <a:bodyPr/>
        <a:lstStyle/>
        <a:p>
          <a:endParaRPr lang="es-MX"/>
        </a:p>
      </dgm:t>
    </dgm:pt>
    <dgm:pt modelId="{E74E2D83-87DB-416E-8F12-E1BC46A771BB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Reforma</a:t>
          </a:r>
          <a:r>
            <a:rPr lang="es-MX" sz="1200" b="0" i="0" u="none" baseline="0" dirty="0" smtClean="0">
              <a:solidFill>
                <a:schemeClr val="tx1"/>
              </a:solidFill>
            </a:rPr>
            <a:t> </a:t>
          </a:r>
          <a:r>
            <a:rPr lang="es-MX" sz="1200" b="0" i="0" u="none" dirty="0" smtClean="0">
              <a:solidFill>
                <a:schemeClr val="tx1"/>
              </a:solidFill>
            </a:rPr>
            <a:t> Hacendaria</a:t>
          </a:r>
          <a:endParaRPr lang="es-MX" sz="1200" b="0" i="0" u="none" dirty="0">
            <a:solidFill>
              <a:schemeClr val="tx1"/>
            </a:solidFill>
          </a:endParaRPr>
        </a:p>
      </dgm:t>
    </dgm:pt>
    <dgm:pt modelId="{C6172B56-0952-4363-BAED-2588FAB21EDE}" type="parTrans" cxnId="{7FEEBA4C-F944-44F9-91FB-843C8555CC80}">
      <dgm:prSet/>
      <dgm:spPr/>
      <dgm:t>
        <a:bodyPr/>
        <a:lstStyle/>
        <a:p>
          <a:endParaRPr lang="es-MX"/>
        </a:p>
      </dgm:t>
    </dgm:pt>
    <dgm:pt modelId="{C2B152BE-1214-493C-A6C9-FA97CAF9242B}" type="sibTrans" cxnId="{7FEEBA4C-F944-44F9-91FB-843C8555CC80}">
      <dgm:prSet/>
      <dgm:spPr/>
      <dgm:t>
        <a:bodyPr/>
        <a:lstStyle/>
        <a:p>
          <a:endParaRPr lang="es-MX"/>
        </a:p>
      </dgm:t>
    </dgm:pt>
    <dgm:pt modelId="{5D668CE7-92AC-4260-8EDF-DCD4D83572F5}">
      <dgm:prSet custT="1"/>
      <dgm:spPr>
        <a:solidFill>
          <a:srgbClr val="FF0000"/>
        </a:solidFill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B8B39DB4-B0E2-43BA-B397-1F715C7C3ACD}" type="parTrans" cxnId="{4E3A1387-A72D-4C43-BE55-DE47D54C44FB}">
      <dgm:prSet/>
      <dgm:spPr/>
      <dgm:t>
        <a:bodyPr/>
        <a:lstStyle/>
        <a:p>
          <a:endParaRPr lang="es-MX"/>
        </a:p>
      </dgm:t>
    </dgm:pt>
    <dgm:pt modelId="{A1C83030-00C8-418C-8F75-1640CD523615}" type="sibTrans" cxnId="{4E3A1387-A72D-4C43-BE55-DE47D54C44FB}">
      <dgm:prSet/>
      <dgm:spPr/>
      <dgm:t>
        <a:bodyPr/>
        <a:lstStyle/>
        <a:p>
          <a:endParaRPr lang="es-MX"/>
        </a:p>
      </dgm:t>
    </dgm:pt>
    <dgm:pt modelId="{5D614C46-5549-4B59-A94D-00C58E277CBE}">
      <dgm:prSet custT="1"/>
      <dgm:spPr>
        <a:solidFill>
          <a:srgbClr val="FF0000"/>
        </a:solidFill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Reforma</a:t>
          </a:r>
          <a:r>
            <a:rPr lang="es-MX" sz="1200" b="0" i="0" u="none" baseline="0" dirty="0" smtClean="0">
              <a:solidFill>
                <a:schemeClr val="tx1"/>
              </a:solidFill>
            </a:rPr>
            <a:t> a la Seguridad Social</a:t>
          </a:r>
          <a:endParaRPr lang="es-MX" sz="1200" b="0" i="0" u="none" dirty="0">
            <a:solidFill>
              <a:schemeClr val="tx1"/>
            </a:solidFill>
          </a:endParaRPr>
        </a:p>
      </dgm:t>
    </dgm:pt>
    <dgm:pt modelId="{83AAADE4-0D32-4EEC-B345-A6BE77F2CDCA}" type="parTrans" cxnId="{7D84B339-4676-4DC5-A3D8-50F294D6CD7A}">
      <dgm:prSet/>
      <dgm:spPr/>
      <dgm:t>
        <a:bodyPr/>
        <a:lstStyle/>
        <a:p>
          <a:endParaRPr lang="es-MX"/>
        </a:p>
      </dgm:t>
    </dgm:pt>
    <dgm:pt modelId="{2134B16F-2B6C-4EAD-8819-B793F9136FEB}" type="sibTrans" cxnId="{7D84B339-4676-4DC5-A3D8-50F294D6CD7A}">
      <dgm:prSet/>
      <dgm:spPr/>
      <dgm:t>
        <a:bodyPr/>
        <a:lstStyle/>
        <a:p>
          <a:endParaRPr lang="es-MX"/>
        </a:p>
      </dgm:t>
    </dgm:pt>
    <dgm:pt modelId="{153FB8B1-7E53-4D5E-9E63-FD3458CFEEA8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78D4D13C-C891-44E9-BB45-FB95498D6202}" type="parTrans" cxnId="{7A990F16-31A7-4A3B-9C35-B197BD62D9C7}">
      <dgm:prSet/>
      <dgm:spPr/>
      <dgm:t>
        <a:bodyPr/>
        <a:lstStyle/>
        <a:p>
          <a:endParaRPr lang="es-MX"/>
        </a:p>
      </dgm:t>
    </dgm:pt>
    <dgm:pt modelId="{E20BE787-C217-4A81-99B9-AC73F2148998}" type="sibTrans" cxnId="{7A990F16-31A7-4A3B-9C35-B197BD62D9C7}">
      <dgm:prSet/>
      <dgm:spPr/>
      <dgm:t>
        <a:bodyPr/>
        <a:lstStyle/>
        <a:p>
          <a:endParaRPr lang="es-MX"/>
        </a:p>
      </dgm:t>
    </dgm:pt>
    <dgm:pt modelId="{9BE051FF-9698-4BC3-A280-08BC7B4B0FDE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s-MX" sz="1200" b="0" i="0" u="none" smtClean="0">
              <a:solidFill>
                <a:schemeClr val="tx1"/>
              </a:solidFill>
            </a:rPr>
            <a:t>Estabilidad Cambiaria </a:t>
          </a:r>
          <a:endParaRPr lang="es-MX" sz="1200" b="0" i="0" u="none">
            <a:solidFill>
              <a:schemeClr val="tx1"/>
            </a:solidFill>
          </a:endParaRPr>
        </a:p>
      </dgm:t>
    </dgm:pt>
    <dgm:pt modelId="{C386ABF9-72F2-4CC5-ACDD-942F415DE1B8}" type="parTrans" cxnId="{07B07D4A-A91A-4E88-B3F8-012C4E37F5F1}">
      <dgm:prSet/>
      <dgm:spPr/>
      <dgm:t>
        <a:bodyPr/>
        <a:lstStyle/>
        <a:p>
          <a:endParaRPr lang="es-MX"/>
        </a:p>
      </dgm:t>
    </dgm:pt>
    <dgm:pt modelId="{81A74561-7021-4022-A078-5E994843D9B0}" type="sibTrans" cxnId="{07B07D4A-A91A-4E88-B3F8-012C4E37F5F1}">
      <dgm:prSet/>
      <dgm:spPr/>
      <dgm:t>
        <a:bodyPr/>
        <a:lstStyle/>
        <a:p>
          <a:endParaRPr lang="es-MX"/>
        </a:p>
      </dgm:t>
    </dgm:pt>
    <dgm:pt modelId="{976485F8-AF7F-4AF4-BB07-3281946C081F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s-MX" sz="1200">
            <a:solidFill>
              <a:schemeClr val="tx1"/>
            </a:solidFill>
          </a:endParaRPr>
        </a:p>
      </dgm:t>
    </dgm:pt>
    <dgm:pt modelId="{E7F59E19-0383-47A0-9523-DF09EB98335F}" type="parTrans" cxnId="{F29923BA-3676-4785-B404-B9D216A2694F}">
      <dgm:prSet/>
      <dgm:spPr/>
      <dgm:t>
        <a:bodyPr/>
        <a:lstStyle/>
        <a:p>
          <a:endParaRPr lang="es-MX"/>
        </a:p>
      </dgm:t>
    </dgm:pt>
    <dgm:pt modelId="{9C59126F-D668-4BDA-82AF-8E9EB9AC4837}" type="sibTrans" cxnId="{F29923BA-3676-4785-B404-B9D216A2694F}">
      <dgm:prSet/>
      <dgm:spPr/>
      <dgm:t>
        <a:bodyPr/>
        <a:lstStyle/>
        <a:p>
          <a:endParaRPr lang="es-MX"/>
        </a:p>
      </dgm:t>
    </dgm:pt>
    <dgm:pt modelId="{3101C0C4-7635-4A56-9B1B-DF3106C4F19C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s-MX" sz="1200" b="0" i="0" u="none" smtClean="0">
              <a:solidFill>
                <a:schemeClr val="tx1"/>
              </a:solidFill>
            </a:rPr>
            <a:t>Estabilidad de Precios </a:t>
          </a:r>
          <a:endParaRPr lang="es-MX" sz="1200" b="0" i="0" u="none">
            <a:solidFill>
              <a:schemeClr val="tx1"/>
            </a:solidFill>
          </a:endParaRPr>
        </a:p>
      </dgm:t>
    </dgm:pt>
    <dgm:pt modelId="{3C109230-A98D-4DED-8943-A0C976FC2029}" type="parTrans" cxnId="{2A859B0A-E412-4A89-80E7-BDD8CEB284F1}">
      <dgm:prSet/>
      <dgm:spPr/>
      <dgm:t>
        <a:bodyPr/>
        <a:lstStyle/>
        <a:p>
          <a:endParaRPr lang="es-MX"/>
        </a:p>
      </dgm:t>
    </dgm:pt>
    <dgm:pt modelId="{0C8F0625-8690-468B-B0D8-898A66AB0F26}" type="sibTrans" cxnId="{2A859B0A-E412-4A89-80E7-BDD8CEB284F1}">
      <dgm:prSet/>
      <dgm:spPr/>
      <dgm:t>
        <a:bodyPr/>
        <a:lstStyle/>
        <a:p>
          <a:endParaRPr lang="es-MX"/>
        </a:p>
      </dgm:t>
    </dgm:pt>
    <dgm:pt modelId="{AF4D02BA-7B10-4307-A8D3-900825C262BC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E0633CB4-1DB6-4B6D-B422-AA521BA648F2}" type="parTrans" cxnId="{4A139F96-8FAE-4C66-8DE8-E1E372D378D1}">
      <dgm:prSet/>
      <dgm:spPr/>
      <dgm:t>
        <a:bodyPr/>
        <a:lstStyle/>
        <a:p>
          <a:endParaRPr lang="es-MX"/>
        </a:p>
      </dgm:t>
    </dgm:pt>
    <dgm:pt modelId="{46E97C36-D2CA-47BF-B64D-F59682024F8B}" type="sibTrans" cxnId="{4A139F96-8FAE-4C66-8DE8-E1E372D378D1}">
      <dgm:prSet/>
      <dgm:spPr/>
      <dgm:t>
        <a:bodyPr/>
        <a:lstStyle/>
        <a:p>
          <a:endParaRPr lang="es-MX"/>
        </a:p>
      </dgm:t>
    </dgm:pt>
    <dgm:pt modelId="{C0204296-BBFF-4FB7-91F4-62BCCDA263C9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s-MX" sz="1200" b="0" i="0" u="none" smtClean="0">
              <a:solidFill>
                <a:schemeClr val="tx1"/>
              </a:solidFill>
            </a:rPr>
            <a:t>Finanzas</a:t>
          </a:r>
          <a:r>
            <a:rPr lang="es-MX" sz="1200" b="0" i="0" u="none" baseline="0" smtClean="0">
              <a:solidFill>
                <a:schemeClr val="tx1"/>
              </a:solidFill>
            </a:rPr>
            <a:t> Públicas Sanas </a:t>
          </a:r>
          <a:endParaRPr lang="es-MX" sz="1200" b="0" i="0" u="none">
            <a:solidFill>
              <a:schemeClr val="tx1"/>
            </a:solidFill>
          </a:endParaRPr>
        </a:p>
      </dgm:t>
    </dgm:pt>
    <dgm:pt modelId="{CEEC125D-11CA-4F98-A27E-7B10970976BF}" type="parTrans" cxnId="{33EA5FC5-D1D1-42BE-B8DD-DE21ACF03AE6}">
      <dgm:prSet/>
      <dgm:spPr/>
      <dgm:t>
        <a:bodyPr/>
        <a:lstStyle/>
        <a:p>
          <a:endParaRPr lang="es-MX"/>
        </a:p>
      </dgm:t>
    </dgm:pt>
    <dgm:pt modelId="{2F05E04D-3DE6-4E8A-BA8D-698A79B192E2}" type="sibTrans" cxnId="{33EA5FC5-D1D1-42BE-B8DD-DE21ACF03AE6}">
      <dgm:prSet/>
      <dgm:spPr/>
      <dgm:t>
        <a:bodyPr/>
        <a:lstStyle/>
        <a:p>
          <a:endParaRPr lang="es-MX"/>
        </a:p>
      </dgm:t>
    </dgm:pt>
    <dgm:pt modelId="{8C8936D9-B6AA-46B5-B7D9-C0B35D1D07F9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s-MX" sz="1200" dirty="0">
            <a:solidFill>
              <a:schemeClr val="tx1"/>
            </a:solidFill>
          </a:endParaRPr>
        </a:p>
      </dgm:t>
    </dgm:pt>
    <dgm:pt modelId="{F91D6EE8-CC10-4805-B163-C77DDC0B6E86}" type="parTrans" cxnId="{08AB3A07-1430-4177-9D58-F83E2920989E}">
      <dgm:prSet/>
      <dgm:spPr/>
      <dgm:t>
        <a:bodyPr/>
        <a:lstStyle/>
        <a:p>
          <a:endParaRPr lang="es-MX"/>
        </a:p>
      </dgm:t>
    </dgm:pt>
    <dgm:pt modelId="{A33885DF-1E4B-42FD-9A3A-0DDFA966C807}" type="sibTrans" cxnId="{08AB3A07-1430-4177-9D58-F83E2920989E}">
      <dgm:prSet/>
      <dgm:spPr/>
      <dgm:t>
        <a:bodyPr/>
        <a:lstStyle/>
        <a:p>
          <a:endParaRPr lang="es-MX"/>
        </a:p>
      </dgm:t>
    </dgm:pt>
    <dgm:pt modelId="{59D1ABCD-4D2B-4FDE-A56E-870F9E6BEEA7}">
      <dgm:prSet custT="1"/>
      <dgm:spPr>
        <a:solidFill>
          <a:schemeClr val="bg1"/>
        </a:solidFill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pPr rtl="0"/>
          <a:r>
            <a:rPr lang="es-MX" sz="1200" b="0" i="0" u="none" dirty="0" smtClean="0">
              <a:solidFill>
                <a:schemeClr val="tx1"/>
              </a:solidFill>
            </a:rPr>
            <a:t>Transparencia en</a:t>
          </a:r>
          <a:r>
            <a:rPr lang="es-MX" sz="1200" b="0" i="0" u="none" baseline="0" dirty="0" smtClean="0">
              <a:solidFill>
                <a:schemeClr val="tx1"/>
              </a:solidFill>
            </a:rPr>
            <a:t> el Ejercicio del G</a:t>
          </a:r>
          <a:r>
            <a:rPr lang="es-MX" sz="1000" b="0" i="0" u="none" baseline="0" dirty="0" smtClean="0">
              <a:solidFill>
                <a:schemeClr val="tx1"/>
              </a:solidFill>
            </a:rPr>
            <a:t>asto Público</a:t>
          </a:r>
          <a:endParaRPr lang="es-MX" sz="1000" b="0" i="0" u="none" dirty="0">
            <a:solidFill>
              <a:schemeClr val="tx1"/>
            </a:solidFill>
          </a:endParaRPr>
        </a:p>
      </dgm:t>
    </dgm:pt>
    <dgm:pt modelId="{4428E6D1-DE94-4B66-B4B6-9025ED344567}" type="parTrans" cxnId="{BE2DB222-98AF-4056-8790-36107034D460}">
      <dgm:prSet/>
      <dgm:spPr/>
      <dgm:t>
        <a:bodyPr/>
        <a:lstStyle/>
        <a:p>
          <a:endParaRPr lang="es-MX"/>
        </a:p>
      </dgm:t>
    </dgm:pt>
    <dgm:pt modelId="{10BF450F-1533-443B-8A80-D2CDF4C50956}" type="sibTrans" cxnId="{BE2DB222-98AF-4056-8790-36107034D460}">
      <dgm:prSet/>
      <dgm:spPr/>
      <dgm:t>
        <a:bodyPr/>
        <a:lstStyle/>
        <a:p>
          <a:endParaRPr lang="es-MX"/>
        </a:p>
      </dgm:t>
    </dgm:pt>
    <dgm:pt modelId="{FA3DA8D6-778A-477A-8D29-ABA51889279B}">
      <dgm:prSet/>
      <dgm:spPr>
        <a:solidFill>
          <a:srgbClr val="00B050"/>
        </a:solidFill>
      </dgm:spPr>
      <dgm:t>
        <a:bodyPr/>
        <a:lstStyle/>
        <a:p>
          <a:endParaRPr lang="es-MX" sz="1100" dirty="0">
            <a:solidFill>
              <a:schemeClr val="tx1"/>
            </a:solidFill>
          </a:endParaRPr>
        </a:p>
      </dgm:t>
    </dgm:pt>
    <dgm:pt modelId="{4A955E56-5D55-417A-9DB0-0B326F7D962D}" type="parTrans" cxnId="{B66476FB-6C35-4E77-9DF8-4749FC566B3F}">
      <dgm:prSet/>
      <dgm:spPr/>
      <dgm:t>
        <a:bodyPr/>
        <a:lstStyle/>
        <a:p>
          <a:endParaRPr lang="es-MX"/>
        </a:p>
      </dgm:t>
    </dgm:pt>
    <dgm:pt modelId="{700E798C-3946-4B65-BF48-B8E8DA29B5BC}" type="sibTrans" cxnId="{B66476FB-6C35-4E77-9DF8-4749FC566B3F}">
      <dgm:prSet/>
      <dgm:spPr/>
      <dgm:t>
        <a:bodyPr/>
        <a:lstStyle/>
        <a:p>
          <a:endParaRPr lang="es-MX"/>
        </a:p>
      </dgm:t>
    </dgm:pt>
    <dgm:pt modelId="{50B8D384-003B-4CDC-967C-31CEB288E463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MX" sz="1100" b="0" i="0" u="none" dirty="0" smtClean="0">
              <a:solidFill>
                <a:schemeClr val="tx1"/>
              </a:solidFill>
            </a:rPr>
            <a:t>Certeza</a:t>
          </a:r>
          <a:r>
            <a:rPr lang="es-MX" sz="1100" b="0" i="0" u="none" baseline="0" dirty="0" smtClean="0">
              <a:solidFill>
                <a:schemeClr val="tx1"/>
              </a:solidFill>
            </a:rPr>
            <a:t> Jurídica</a:t>
          </a:r>
          <a:endParaRPr lang="es-MX" sz="1100" b="0" i="0" u="none" dirty="0">
            <a:solidFill>
              <a:schemeClr val="tx1"/>
            </a:solidFill>
          </a:endParaRPr>
        </a:p>
      </dgm:t>
    </dgm:pt>
    <dgm:pt modelId="{042A883F-0AA5-42AC-9C54-932F6944B09F}" type="parTrans" cxnId="{3B5C5CA5-6911-4FBF-B42C-DE591F7EDB13}">
      <dgm:prSet/>
      <dgm:spPr/>
      <dgm:t>
        <a:bodyPr/>
        <a:lstStyle/>
        <a:p>
          <a:endParaRPr lang="es-MX"/>
        </a:p>
      </dgm:t>
    </dgm:pt>
    <dgm:pt modelId="{81236BF7-766D-4621-ABFB-D9D9FC308D37}" type="sibTrans" cxnId="{3B5C5CA5-6911-4FBF-B42C-DE591F7EDB13}">
      <dgm:prSet/>
      <dgm:spPr/>
      <dgm:t>
        <a:bodyPr/>
        <a:lstStyle/>
        <a:p>
          <a:endParaRPr lang="es-MX"/>
        </a:p>
      </dgm:t>
    </dgm:pt>
    <dgm:pt modelId="{B1D31E84-21E3-4939-8FD4-C2F5BE4618E9}">
      <dgm:prSet/>
      <dgm:spPr>
        <a:solidFill>
          <a:srgbClr val="00B050"/>
        </a:solidFill>
      </dgm:spPr>
      <dgm:t>
        <a:bodyPr/>
        <a:lstStyle/>
        <a:p>
          <a:endParaRPr lang="es-MX" sz="1100" dirty="0">
            <a:solidFill>
              <a:schemeClr val="tx1"/>
            </a:solidFill>
          </a:endParaRPr>
        </a:p>
      </dgm:t>
    </dgm:pt>
    <dgm:pt modelId="{5C9C5C02-1AE8-459A-999F-22357278D147}" type="parTrans" cxnId="{2C433E4F-7B0B-4019-9939-278CDCAE59EE}">
      <dgm:prSet/>
      <dgm:spPr/>
      <dgm:t>
        <a:bodyPr/>
        <a:lstStyle/>
        <a:p>
          <a:endParaRPr lang="es-MX"/>
        </a:p>
      </dgm:t>
    </dgm:pt>
    <dgm:pt modelId="{A6EFF9E7-5CA4-478B-9FDF-5453733DF30A}" type="sibTrans" cxnId="{2C433E4F-7B0B-4019-9939-278CDCAE59EE}">
      <dgm:prSet/>
      <dgm:spPr/>
      <dgm:t>
        <a:bodyPr/>
        <a:lstStyle/>
        <a:p>
          <a:endParaRPr lang="es-MX"/>
        </a:p>
      </dgm:t>
    </dgm:pt>
    <dgm:pt modelId="{13C0545B-7B0E-4995-A21A-FA5800B0C066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MX" sz="1100" b="0" i="0" u="none" dirty="0" smtClean="0">
              <a:solidFill>
                <a:schemeClr val="tx1"/>
              </a:solidFill>
            </a:rPr>
            <a:t>Seguridad </a:t>
          </a:r>
          <a:endParaRPr lang="es-MX" sz="1100" b="0" i="0" u="none" dirty="0">
            <a:solidFill>
              <a:schemeClr val="tx1"/>
            </a:solidFill>
          </a:endParaRPr>
        </a:p>
      </dgm:t>
    </dgm:pt>
    <dgm:pt modelId="{45441C3C-4B5F-483A-B12B-C0DC5A803500}" type="parTrans" cxnId="{9E567318-6525-4019-BBFF-414479009D47}">
      <dgm:prSet/>
      <dgm:spPr/>
      <dgm:t>
        <a:bodyPr/>
        <a:lstStyle/>
        <a:p>
          <a:endParaRPr lang="es-MX"/>
        </a:p>
      </dgm:t>
    </dgm:pt>
    <dgm:pt modelId="{6E0D5295-AE15-4F9A-9BD8-4A311A1C0F57}" type="sibTrans" cxnId="{9E567318-6525-4019-BBFF-414479009D47}">
      <dgm:prSet/>
      <dgm:spPr/>
      <dgm:t>
        <a:bodyPr/>
        <a:lstStyle/>
        <a:p>
          <a:endParaRPr lang="es-MX"/>
        </a:p>
      </dgm:t>
    </dgm:pt>
    <dgm:pt modelId="{BA23A3B7-0596-4070-B47B-CFBD68103ED4}">
      <dgm:prSet/>
      <dgm:spPr>
        <a:solidFill>
          <a:srgbClr val="00B050"/>
        </a:solidFill>
      </dgm:spPr>
      <dgm:t>
        <a:bodyPr/>
        <a:lstStyle/>
        <a:p>
          <a:endParaRPr lang="es-MX" sz="1100" dirty="0">
            <a:solidFill>
              <a:schemeClr val="tx1"/>
            </a:solidFill>
          </a:endParaRPr>
        </a:p>
      </dgm:t>
    </dgm:pt>
    <dgm:pt modelId="{2467926D-6C21-4F7C-8C64-1636824EF291}" type="parTrans" cxnId="{8677EAA0-DDE5-4F7D-B604-9E2A7B5DAB20}">
      <dgm:prSet/>
      <dgm:spPr/>
      <dgm:t>
        <a:bodyPr/>
        <a:lstStyle/>
        <a:p>
          <a:endParaRPr lang="es-MX"/>
        </a:p>
      </dgm:t>
    </dgm:pt>
    <dgm:pt modelId="{F7ED7358-E20E-4FD9-AD11-37AE8C3FC9B3}" type="sibTrans" cxnId="{8677EAA0-DDE5-4F7D-B604-9E2A7B5DAB20}">
      <dgm:prSet/>
      <dgm:spPr/>
      <dgm:t>
        <a:bodyPr/>
        <a:lstStyle/>
        <a:p>
          <a:endParaRPr lang="es-MX"/>
        </a:p>
      </dgm:t>
    </dgm:pt>
    <dgm:pt modelId="{32F79BF0-F3E4-4211-8234-2B6ADC78D3A7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MX" sz="1100" b="0" i="0" u="none" dirty="0" smtClean="0">
              <a:solidFill>
                <a:schemeClr val="tx1"/>
              </a:solidFill>
            </a:rPr>
            <a:t>Aplicación de la Norma</a:t>
          </a:r>
          <a:endParaRPr lang="es-MX" sz="1100" b="0" i="0" u="none" dirty="0">
            <a:solidFill>
              <a:schemeClr val="tx1"/>
            </a:solidFill>
          </a:endParaRPr>
        </a:p>
      </dgm:t>
    </dgm:pt>
    <dgm:pt modelId="{C16A2E46-165C-4397-B21B-ED969BFFF09F}" type="parTrans" cxnId="{30E0639D-ABC8-4569-9ADD-A51D68EB9CC8}">
      <dgm:prSet/>
      <dgm:spPr/>
      <dgm:t>
        <a:bodyPr/>
        <a:lstStyle/>
        <a:p>
          <a:endParaRPr lang="es-MX"/>
        </a:p>
      </dgm:t>
    </dgm:pt>
    <dgm:pt modelId="{23812143-1D65-4DBF-80D4-97DF8F94C3A1}" type="sibTrans" cxnId="{30E0639D-ABC8-4569-9ADD-A51D68EB9CC8}">
      <dgm:prSet/>
      <dgm:spPr/>
      <dgm:t>
        <a:bodyPr/>
        <a:lstStyle/>
        <a:p>
          <a:endParaRPr lang="es-MX"/>
        </a:p>
      </dgm:t>
    </dgm:pt>
    <dgm:pt modelId="{B827F866-696F-4AD7-9144-2EF0649C409D}">
      <dgm:prSet/>
      <dgm:spPr>
        <a:solidFill>
          <a:srgbClr val="00B050"/>
        </a:solidFill>
      </dgm:spPr>
      <dgm:t>
        <a:bodyPr/>
        <a:lstStyle/>
        <a:p>
          <a:endParaRPr lang="es-MX" sz="1100" dirty="0">
            <a:solidFill>
              <a:schemeClr val="tx1"/>
            </a:solidFill>
          </a:endParaRPr>
        </a:p>
      </dgm:t>
    </dgm:pt>
    <dgm:pt modelId="{108D9515-A6F5-4BA2-AA10-BC150E26A79F}" type="parTrans" cxnId="{FA55D159-3D06-46EF-AD89-D07D7FED4AA9}">
      <dgm:prSet/>
      <dgm:spPr/>
      <dgm:t>
        <a:bodyPr/>
        <a:lstStyle/>
        <a:p>
          <a:endParaRPr lang="es-MX"/>
        </a:p>
      </dgm:t>
    </dgm:pt>
    <dgm:pt modelId="{3FB643AD-61BB-4F91-9B33-8C5C8378F766}" type="sibTrans" cxnId="{FA55D159-3D06-46EF-AD89-D07D7FED4AA9}">
      <dgm:prSet/>
      <dgm:spPr/>
      <dgm:t>
        <a:bodyPr/>
        <a:lstStyle/>
        <a:p>
          <a:endParaRPr lang="es-MX"/>
        </a:p>
      </dgm:t>
    </dgm:pt>
    <dgm:pt modelId="{9CF1DFD5-42E9-4D0C-8952-6F097ECB05BA}">
      <dgm:prSet/>
      <dgm:spPr>
        <a:solidFill>
          <a:srgbClr val="00B050"/>
        </a:solidFill>
      </dgm:spPr>
      <dgm:t>
        <a:bodyPr/>
        <a:lstStyle/>
        <a:p>
          <a:pPr rtl="0"/>
          <a:r>
            <a:rPr lang="es-MX" sz="1100" b="0" i="0" u="none" dirty="0" smtClean="0">
              <a:solidFill>
                <a:schemeClr val="tx1"/>
              </a:solidFill>
            </a:rPr>
            <a:t>Leyes Razonables y Simplicidad</a:t>
          </a:r>
          <a:endParaRPr lang="es-MX" sz="1100" b="0" i="0" u="none" dirty="0">
            <a:solidFill>
              <a:schemeClr val="tx1"/>
            </a:solidFill>
          </a:endParaRPr>
        </a:p>
      </dgm:t>
    </dgm:pt>
    <dgm:pt modelId="{2D5A899D-F7C5-411C-B29A-DD28617BD08C}" type="parTrans" cxnId="{3745A265-508D-42CD-8423-0FA10E48597D}">
      <dgm:prSet/>
      <dgm:spPr/>
      <dgm:t>
        <a:bodyPr/>
        <a:lstStyle/>
        <a:p>
          <a:endParaRPr lang="es-MX"/>
        </a:p>
      </dgm:t>
    </dgm:pt>
    <dgm:pt modelId="{510D436D-5A49-4305-9E1E-5BBA5156A4A8}" type="sibTrans" cxnId="{3745A265-508D-42CD-8423-0FA10E48597D}">
      <dgm:prSet/>
      <dgm:spPr/>
      <dgm:t>
        <a:bodyPr/>
        <a:lstStyle/>
        <a:p>
          <a:endParaRPr lang="es-MX"/>
        </a:p>
      </dgm:t>
    </dgm:pt>
    <dgm:pt modelId="{08AFC15F-6C17-4878-A390-DF0D5CFF1CD6}" type="pres">
      <dgm:prSet presAssocID="{863ABBDA-438B-43AD-9240-702C8101918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A30BC0F-F6AF-4BB6-9482-DA193AE6C3D2}" type="pres">
      <dgm:prSet presAssocID="{E15759B8-A800-4938-ACB4-359B7D654CEB}" presName="node" presStyleLbl="node1" presStyleIdx="0" presStyleCnt="3" custLinFactX="200000" custLinFactNeighborX="227316" custLinFactNeighborY="3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015487-8FD6-4BAD-B456-8E9396024D3F}" type="pres">
      <dgm:prSet presAssocID="{3D16FE60-4BBB-42D9-8309-09409E5F471B}" presName="sibTrans" presStyleCnt="0"/>
      <dgm:spPr/>
    </dgm:pt>
    <dgm:pt modelId="{9EE305F0-4358-4D17-8315-EF46FBB95C8D}" type="pres">
      <dgm:prSet presAssocID="{FF9DD2E1-D8A5-4399-8472-CE3348A4192B}" presName="node" presStyleLbl="node1" presStyleIdx="1" presStyleCnt="3" custLinFactNeighborX="5487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BD84E14-3997-49B0-8151-24BAD14C531A}" type="pres">
      <dgm:prSet presAssocID="{C35C9DA6-2D5A-452F-91A2-F442FE6BF1D1}" presName="sibTrans" presStyleCnt="0"/>
      <dgm:spPr/>
    </dgm:pt>
    <dgm:pt modelId="{50859921-6A90-490D-BB0C-F9F2351108EF}" type="pres">
      <dgm:prSet presAssocID="{723EAF6C-E7E3-4903-ACBF-AFB1135F3DA7}" presName="node" presStyleLbl="node1" presStyleIdx="2" presStyleCnt="3" custLinFactX="-195094" custLinFactNeighborX="-200000" custLinFactNeighborY="3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59F996D-E09C-4EB3-BFEA-C921E59F4E8A}" type="presOf" srcId="{59D1ABCD-4D2B-4FDE-A56E-870F9E6BEEA7}" destId="{9EE305F0-4358-4D17-8315-EF46FBB95C8D}" srcOrd="0" destOrd="9" presId="urn:microsoft.com/office/officeart/2005/8/layout/hList6"/>
    <dgm:cxn modelId="{07B07D4A-A91A-4E88-B3F8-012C4E37F5F1}" srcId="{FF9DD2E1-D8A5-4399-8472-CE3348A4192B}" destId="{9BE051FF-9698-4BC3-A280-08BC7B4B0FDE}" srcOrd="2" destOrd="0" parTransId="{C386ABF9-72F2-4CC5-ACDD-942F415DE1B8}" sibTransId="{81A74561-7021-4022-A078-5E994843D9B0}"/>
    <dgm:cxn modelId="{0685706D-B5F9-4149-9C2B-AFCFA4CB9E84}" srcId="{E15759B8-A800-4938-ACB4-359B7D654CEB}" destId="{05C95ECE-16E6-482F-A9A9-7902A63C344A}" srcOrd="5" destOrd="0" parTransId="{6A1095E3-0CF8-4BD5-904A-F7E68C2158CD}" sibTransId="{30FE68C6-ADD9-4CFF-A220-EB507AD12921}"/>
    <dgm:cxn modelId="{08AB3A07-1430-4177-9D58-F83E2920989E}" srcId="{FF9DD2E1-D8A5-4399-8472-CE3348A4192B}" destId="{8C8936D9-B6AA-46B5-B7D9-C0B35D1D07F9}" srcOrd="7" destOrd="0" parTransId="{F91D6EE8-CC10-4805-B163-C77DDC0B6E86}" sibTransId="{A33885DF-1E4B-42FD-9A3A-0DDFA966C807}"/>
    <dgm:cxn modelId="{F29923BA-3676-4785-B404-B9D216A2694F}" srcId="{FF9DD2E1-D8A5-4399-8472-CE3348A4192B}" destId="{976485F8-AF7F-4AF4-BB07-3281946C081F}" srcOrd="3" destOrd="0" parTransId="{E7F59E19-0383-47A0-9523-DF09EB98335F}" sibTransId="{9C59126F-D668-4BDA-82AF-8E9EB9AC4837}"/>
    <dgm:cxn modelId="{301D56BB-A4DA-48F9-B86A-56AE077FBEC4}" type="presOf" srcId="{59222211-948E-4FBE-94C7-D82D4B4A56CD}" destId="{9EE305F0-4358-4D17-8315-EF46FBB95C8D}" srcOrd="0" destOrd="1" presId="urn:microsoft.com/office/officeart/2005/8/layout/hList6"/>
    <dgm:cxn modelId="{D831957F-5586-4B45-9664-79C350DF67CB}" type="presOf" srcId="{5D668CE7-92AC-4260-8EDF-DCD4D83572F5}" destId="{AA30BC0F-F6AF-4BB6-9482-DA193AE6C3D2}" srcOrd="0" destOrd="8" presId="urn:microsoft.com/office/officeart/2005/8/layout/hList6"/>
    <dgm:cxn modelId="{A243293D-B0BF-4F1F-A2E7-7BDFC76876CA}" type="presOf" srcId="{B827F866-696F-4AD7-9144-2EF0649C409D}" destId="{50859921-6A90-490D-BB0C-F9F2351108EF}" srcOrd="0" destOrd="8" presId="urn:microsoft.com/office/officeart/2005/8/layout/hList6"/>
    <dgm:cxn modelId="{30E25DC5-487B-4B4F-BBDF-0E4B14C85D1D}" type="presOf" srcId="{E68262EA-3A5E-46B3-B6BC-BAE08C7A1A76}" destId="{50859921-6A90-490D-BB0C-F9F2351108EF}" srcOrd="0" destOrd="1" presId="urn:microsoft.com/office/officeart/2005/8/layout/hList6"/>
    <dgm:cxn modelId="{C43C6259-2677-4244-9CF3-11E3441C79C5}" type="presOf" srcId="{8C8936D9-B6AA-46B5-B7D9-C0B35D1D07F9}" destId="{9EE305F0-4358-4D17-8315-EF46FBB95C8D}" srcOrd="0" destOrd="8" presId="urn:microsoft.com/office/officeart/2005/8/layout/hList6"/>
    <dgm:cxn modelId="{3B5C5CA5-6911-4FBF-B42C-DE591F7EDB13}" srcId="{723EAF6C-E7E3-4903-ACBF-AFB1135F3DA7}" destId="{50B8D384-003B-4CDC-967C-31CEB288E463}" srcOrd="2" destOrd="0" parTransId="{042A883F-0AA5-42AC-9C54-932F6944B09F}" sibTransId="{81236BF7-766D-4621-ABFB-D9D9FC308D37}"/>
    <dgm:cxn modelId="{888750F9-AB3B-476B-AB45-F2170809FD3C}" type="presOf" srcId="{C0204296-BBFF-4FB7-91F4-62BCCDA263C9}" destId="{9EE305F0-4358-4D17-8315-EF46FBB95C8D}" srcOrd="0" destOrd="7" presId="urn:microsoft.com/office/officeart/2005/8/layout/hList6"/>
    <dgm:cxn modelId="{BE2DB222-98AF-4056-8790-36107034D460}" srcId="{FF9DD2E1-D8A5-4399-8472-CE3348A4192B}" destId="{59D1ABCD-4D2B-4FDE-A56E-870F9E6BEEA7}" srcOrd="8" destOrd="0" parTransId="{4428E6D1-DE94-4B66-B4B6-9025ED344567}" sibTransId="{10BF450F-1533-443B-8A80-D2CDF4C50956}"/>
    <dgm:cxn modelId="{776DA52A-D70E-4017-BC87-ED5115063DF2}" type="presOf" srcId="{50B8D384-003B-4CDC-967C-31CEB288E463}" destId="{50859921-6A90-490D-BB0C-F9F2351108EF}" srcOrd="0" destOrd="3" presId="urn:microsoft.com/office/officeart/2005/8/layout/hList6"/>
    <dgm:cxn modelId="{8C294F85-FFB7-4417-9441-05900F1C6127}" srcId="{E15759B8-A800-4938-ACB4-359B7D654CEB}" destId="{DFEB031D-D49A-40AA-86E2-4883DE3EB8EA}" srcOrd="0" destOrd="0" parTransId="{D5766D70-FA22-41E2-8AB8-BE2BE9A3D8EF}" sibTransId="{D264903A-6849-4810-82BB-F7D2105F480A}"/>
    <dgm:cxn modelId="{E03D3435-EE99-4B75-8817-BA4707A34DA6}" type="presOf" srcId="{13C0545B-7B0E-4995-A21A-FA5800B0C066}" destId="{50859921-6A90-490D-BB0C-F9F2351108EF}" srcOrd="0" destOrd="5" presId="urn:microsoft.com/office/officeart/2005/8/layout/hList6"/>
    <dgm:cxn modelId="{174B1ABA-52EF-44A7-B954-DBE759FC6D4E}" type="presOf" srcId="{9CF1DFD5-42E9-4D0C-8952-6F097ECB05BA}" destId="{50859921-6A90-490D-BB0C-F9F2351108EF}" srcOrd="0" destOrd="9" presId="urn:microsoft.com/office/officeart/2005/8/layout/hList6"/>
    <dgm:cxn modelId="{BE3C849E-7851-4A1E-8BED-7166A80BE8D6}" type="presOf" srcId="{9BE051FF-9698-4BC3-A280-08BC7B4B0FDE}" destId="{9EE305F0-4358-4D17-8315-EF46FBB95C8D}" srcOrd="0" destOrd="3" presId="urn:microsoft.com/office/officeart/2005/8/layout/hList6"/>
    <dgm:cxn modelId="{B66476FB-6C35-4E77-9DF8-4749FC566B3F}" srcId="{723EAF6C-E7E3-4903-ACBF-AFB1135F3DA7}" destId="{FA3DA8D6-778A-477A-8D29-ABA51889279B}" srcOrd="1" destOrd="0" parTransId="{4A955E56-5D55-417A-9DB0-0B326F7D962D}" sibTransId="{700E798C-3946-4B65-BF48-B8E8DA29B5BC}"/>
    <dgm:cxn modelId="{7F371FEC-A85D-4F8B-985D-8EC9CD25985A}" type="presOf" srcId="{32F79BF0-F3E4-4211-8234-2B6ADC78D3A7}" destId="{50859921-6A90-490D-BB0C-F9F2351108EF}" srcOrd="0" destOrd="7" presId="urn:microsoft.com/office/officeart/2005/8/layout/hList6"/>
    <dgm:cxn modelId="{2C433E4F-7B0B-4019-9939-278CDCAE59EE}" srcId="{723EAF6C-E7E3-4903-ACBF-AFB1135F3DA7}" destId="{B1D31E84-21E3-4939-8FD4-C2F5BE4618E9}" srcOrd="3" destOrd="0" parTransId="{5C9C5C02-1AE8-459A-999F-22357278D147}" sibTransId="{A6EFF9E7-5CA4-478B-9FDF-5453733DF30A}"/>
    <dgm:cxn modelId="{C302A3C5-D019-4131-A3C5-902C818230C0}" type="presOf" srcId="{976485F8-AF7F-4AF4-BB07-3281946C081F}" destId="{9EE305F0-4358-4D17-8315-EF46FBB95C8D}" srcOrd="0" destOrd="4" presId="urn:microsoft.com/office/officeart/2005/8/layout/hList6"/>
    <dgm:cxn modelId="{E8C60EB4-0E90-425B-ACC8-DF9DCDA791F8}" srcId="{E15759B8-A800-4938-ACB4-359B7D654CEB}" destId="{696D656F-9123-4C6B-BA72-2102CAAF66DB}" srcOrd="4" destOrd="0" parTransId="{4389FC29-1F7A-4924-AB3D-45E5CC51A343}" sibTransId="{547E23C9-2E70-4721-89BD-00BC0ABD4D3E}"/>
    <dgm:cxn modelId="{E55A0B00-807B-43F6-A7FF-4EBDB65EC6FA}" srcId="{E15759B8-A800-4938-ACB4-359B7D654CEB}" destId="{A479D3D3-D18A-48FF-BFA8-184BE0334F18}" srcOrd="1" destOrd="0" parTransId="{6EB22A0E-B33D-4C83-A66B-14DE6590CB4B}" sibTransId="{B605D0AE-9D6C-490A-BA0D-D030CCF207C9}"/>
    <dgm:cxn modelId="{8677EAA0-DDE5-4F7D-B604-9E2A7B5DAB20}" srcId="{723EAF6C-E7E3-4903-ACBF-AFB1135F3DA7}" destId="{BA23A3B7-0596-4070-B47B-CFBD68103ED4}" srcOrd="5" destOrd="0" parTransId="{2467926D-6C21-4F7C-8C64-1636824EF291}" sibTransId="{F7ED7358-E20E-4FD9-AD11-37AE8C3FC9B3}"/>
    <dgm:cxn modelId="{7A990F16-31A7-4A3B-9C35-B197BD62D9C7}" srcId="{FF9DD2E1-D8A5-4399-8472-CE3348A4192B}" destId="{153FB8B1-7E53-4D5E-9E63-FD3458CFEEA8}" srcOrd="1" destOrd="0" parTransId="{78D4D13C-C891-44E9-BB45-FB95498D6202}" sibTransId="{E20BE787-C217-4A81-99B9-AC73F2148998}"/>
    <dgm:cxn modelId="{48ED640A-676A-4760-8154-72846D0CF8D8}" type="presOf" srcId="{E74E2D83-87DB-416E-8F12-E1BC46A771BB}" destId="{AA30BC0F-F6AF-4BB6-9482-DA193AE6C3D2}" srcOrd="0" destOrd="7" presId="urn:microsoft.com/office/officeart/2005/8/layout/hList6"/>
    <dgm:cxn modelId="{C729BE37-C38B-453F-B7AA-BA8802B387F6}" type="presOf" srcId="{05C95ECE-16E6-482F-A9A9-7902A63C344A}" destId="{AA30BC0F-F6AF-4BB6-9482-DA193AE6C3D2}" srcOrd="0" destOrd="6" presId="urn:microsoft.com/office/officeart/2005/8/layout/hList6"/>
    <dgm:cxn modelId="{4E3A1387-A72D-4C43-BE55-DE47D54C44FB}" srcId="{E15759B8-A800-4938-ACB4-359B7D654CEB}" destId="{5D668CE7-92AC-4260-8EDF-DCD4D83572F5}" srcOrd="7" destOrd="0" parTransId="{B8B39DB4-B0E2-43BA-B397-1F715C7C3ACD}" sibTransId="{A1C83030-00C8-418C-8F75-1640CD523615}"/>
    <dgm:cxn modelId="{FA55D159-3D06-46EF-AD89-D07D7FED4AA9}" srcId="{723EAF6C-E7E3-4903-ACBF-AFB1135F3DA7}" destId="{B827F866-696F-4AD7-9144-2EF0649C409D}" srcOrd="7" destOrd="0" parTransId="{108D9515-A6F5-4BA2-AA10-BC150E26A79F}" sibTransId="{3FB643AD-61BB-4F91-9B33-8C5C8378F766}"/>
    <dgm:cxn modelId="{F615A700-B7F1-4A47-AA35-81351D138292}" type="presOf" srcId="{BA23A3B7-0596-4070-B47B-CFBD68103ED4}" destId="{50859921-6A90-490D-BB0C-F9F2351108EF}" srcOrd="0" destOrd="6" presId="urn:microsoft.com/office/officeart/2005/8/layout/hList6"/>
    <dgm:cxn modelId="{24A588B2-8551-4186-8235-9BF8EA45F827}" type="presOf" srcId="{C2D27235-20C0-4A1C-8C81-C96CE6A8D305}" destId="{AA30BC0F-F6AF-4BB6-9482-DA193AE6C3D2}" srcOrd="0" destOrd="3" presId="urn:microsoft.com/office/officeart/2005/8/layout/hList6"/>
    <dgm:cxn modelId="{E35ADDBC-0E13-4E6D-8BB9-3395424D1F47}" srcId="{E15759B8-A800-4938-ACB4-359B7D654CEB}" destId="{B7C1094F-DF09-4D2B-852F-ED62D3439FDF}" srcOrd="3" destOrd="0" parTransId="{0EF99FDA-309B-4E75-837B-3D15B987B1EE}" sibTransId="{0A8A7085-0618-484A-86A8-00348DBCBBEB}"/>
    <dgm:cxn modelId="{33EA5FC5-D1D1-42BE-B8DD-DE21ACF03AE6}" srcId="{FF9DD2E1-D8A5-4399-8472-CE3348A4192B}" destId="{C0204296-BBFF-4FB7-91F4-62BCCDA263C9}" srcOrd="6" destOrd="0" parTransId="{CEEC125D-11CA-4F98-A27E-7B10970976BF}" sibTransId="{2F05E04D-3DE6-4E8A-BA8D-698A79B192E2}"/>
    <dgm:cxn modelId="{ED21C398-2181-4E2B-AEBF-CFFD0CB5B929}" type="presOf" srcId="{FF9DD2E1-D8A5-4399-8472-CE3348A4192B}" destId="{9EE305F0-4358-4D17-8315-EF46FBB95C8D}" srcOrd="0" destOrd="0" presId="urn:microsoft.com/office/officeart/2005/8/layout/hList6"/>
    <dgm:cxn modelId="{20090E41-4DF6-4021-AD2C-9AD257044187}" type="presOf" srcId="{E15759B8-A800-4938-ACB4-359B7D654CEB}" destId="{AA30BC0F-F6AF-4BB6-9482-DA193AE6C3D2}" srcOrd="0" destOrd="0" presId="urn:microsoft.com/office/officeart/2005/8/layout/hList6"/>
    <dgm:cxn modelId="{167D8AFB-933A-484F-A2B0-5A4763ED0195}" srcId="{723EAF6C-E7E3-4903-ACBF-AFB1135F3DA7}" destId="{E68262EA-3A5E-46B3-B6BC-BAE08C7A1A76}" srcOrd="0" destOrd="0" parTransId="{0C9237C0-4902-45CA-BC57-42F4016018B5}" sibTransId="{17C73EFE-5D7F-4335-AB98-F0E37D248ECA}"/>
    <dgm:cxn modelId="{56B3AC2E-7906-4FEE-A9CB-3C50AE5D8135}" type="presOf" srcId="{B1D31E84-21E3-4939-8FD4-C2F5BE4618E9}" destId="{50859921-6A90-490D-BB0C-F9F2351108EF}" srcOrd="0" destOrd="4" presId="urn:microsoft.com/office/officeart/2005/8/layout/hList6"/>
    <dgm:cxn modelId="{506C5193-FB4F-4C40-B5BD-B4232EB93633}" srcId="{863ABBDA-438B-43AD-9240-702C81019185}" destId="{723EAF6C-E7E3-4903-ACBF-AFB1135F3DA7}" srcOrd="2" destOrd="0" parTransId="{2FBA8A47-BEF4-4D1C-BC98-6101472CF46F}" sibTransId="{51D097EB-D01D-43BA-BFA7-6BEF52B26444}"/>
    <dgm:cxn modelId="{93A8E4AE-7058-4E8C-A99F-9640C84A9F81}" srcId="{FF9DD2E1-D8A5-4399-8472-CE3348A4192B}" destId="{59222211-948E-4FBE-94C7-D82D4B4A56CD}" srcOrd="0" destOrd="0" parTransId="{D121AF73-B0A2-40E7-80B5-5A31A02B84AB}" sibTransId="{69C3A21A-2260-4059-B012-FB7FA73B8293}"/>
    <dgm:cxn modelId="{2A859B0A-E412-4A89-80E7-BDD8CEB284F1}" srcId="{FF9DD2E1-D8A5-4399-8472-CE3348A4192B}" destId="{3101C0C4-7635-4A56-9B1B-DF3106C4F19C}" srcOrd="4" destOrd="0" parTransId="{3C109230-A98D-4DED-8943-A0C976FC2029}" sibTransId="{0C8F0625-8690-468B-B0D8-898A66AB0F26}"/>
    <dgm:cxn modelId="{DFC38C77-F5D6-416C-93FA-066C3559D230}" type="presOf" srcId="{696D656F-9123-4C6B-BA72-2102CAAF66DB}" destId="{AA30BC0F-F6AF-4BB6-9482-DA193AE6C3D2}" srcOrd="0" destOrd="5" presId="urn:microsoft.com/office/officeart/2005/8/layout/hList6"/>
    <dgm:cxn modelId="{E6E9DC44-FB06-48C3-B882-A5787BDB2631}" type="presOf" srcId="{153FB8B1-7E53-4D5E-9E63-FD3458CFEEA8}" destId="{9EE305F0-4358-4D17-8315-EF46FBB95C8D}" srcOrd="0" destOrd="2" presId="urn:microsoft.com/office/officeart/2005/8/layout/hList6"/>
    <dgm:cxn modelId="{7FEEBA4C-F944-44F9-91FB-843C8555CC80}" srcId="{E15759B8-A800-4938-ACB4-359B7D654CEB}" destId="{E74E2D83-87DB-416E-8F12-E1BC46A771BB}" srcOrd="6" destOrd="0" parTransId="{C6172B56-0952-4363-BAED-2588FAB21EDE}" sibTransId="{C2B152BE-1214-493C-A6C9-FA97CAF9242B}"/>
    <dgm:cxn modelId="{F10E0F95-326C-46E6-AE8F-40679857F588}" srcId="{863ABBDA-438B-43AD-9240-702C81019185}" destId="{FF9DD2E1-D8A5-4399-8472-CE3348A4192B}" srcOrd="1" destOrd="0" parTransId="{ADF5DC96-6934-497C-A523-767739DFE084}" sibTransId="{C35C9DA6-2D5A-452F-91A2-F442FE6BF1D1}"/>
    <dgm:cxn modelId="{24614A09-C50E-46A5-A7F9-22992626A12D}" type="presOf" srcId="{B7C1094F-DF09-4D2B-852F-ED62D3439FDF}" destId="{AA30BC0F-F6AF-4BB6-9482-DA193AE6C3D2}" srcOrd="0" destOrd="4" presId="urn:microsoft.com/office/officeart/2005/8/layout/hList6"/>
    <dgm:cxn modelId="{C8ED33EA-2A29-4D61-907F-A49DCEDBD801}" type="presOf" srcId="{AF4D02BA-7B10-4307-A8D3-900825C262BC}" destId="{9EE305F0-4358-4D17-8315-EF46FBB95C8D}" srcOrd="0" destOrd="6" presId="urn:microsoft.com/office/officeart/2005/8/layout/hList6"/>
    <dgm:cxn modelId="{3745A265-508D-42CD-8423-0FA10E48597D}" srcId="{723EAF6C-E7E3-4903-ACBF-AFB1135F3DA7}" destId="{9CF1DFD5-42E9-4D0C-8952-6F097ECB05BA}" srcOrd="8" destOrd="0" parTransId="{2D5A899D-F7C5-411C-B29A-DD28617BD08C}" sibTransId="{510D436D-5A49-4305-9E1E-5BBA5156A4A8}"/>
    <dgm:cxn modelId="{B7BB097A-61F0-4C91-8D4E-86AB56A4BB19}" srcId="{863ABBDA-438B-43AD-9240-702C81019185}" destId="{E15759B8-A800-4938-ACB4-359B7D654CEB}" srcOrd="0" destOrd="0" parTransId="{472AC615-DE41-47F4-8E92-D9971E0CFB67}" sibTransId="{3D16FE60-4BBB-42D9-8309-09409E5F471B}"/>
    <dgm:cxn modelId="{CA63C4F3-B17C-4A94-9682-DBD4649B1668}" type="presOf" srcId="{863ABBDA-438B-43AD-9240-702C81019185}" destId="{08AFC15F-6C17-4878-A390-DF0D5CFF1CD6}" srcOrd="0" destOrd="0" presId="urn:microsoft.com/office/officeart/2005/8/layout/hList6"/>
    <dgm:cxn modelId="{7D84B339-4676-4DC5-A3D8-50F294D6CD7A}" srcId="{E15759B8-A800-4938-ACB4-359B7D654CEB}" destId="{5D614C46-5549-4B59-A94D-00C58E277CBE}" srcOrd="8" destOrd="0" parTransId="{83AAADE4-0D32-4EEC-B345-A6BE77F2CDCA}" sibTransId="{2134B16F-2B6C-4EAD-8819-B793F9136FEB}"/>
    <dgm:cxn modelId="{0318FCF5-ACED-42BC-821B-6D6A02A51290}" type="presOf" srcId="{5D614C46-5549-4B59-A94D-00C58E277CBE}" destId="{AA30BC0F-F6AF-4BB6-9482-DA193AE6C3D2}" srcOrd="0" destOrd="9" presId="urn:microsoft.com/office/officeart/2005/8/layout/hList6"/>
    <dgm:cxn modelId="{B49AE725-4DB7-4D55-B072-1634D6B7E94E}" type="presOf" srcId="{3101C0C4-7635-4A56-9B1B-DF3106C4F19C}" destId="{9EE305F0-4358-4D17-8315-EF46FBB95C8D}" srcOrd="0" destOrd="5" presId="urn:microsoft.com/office/officeart/2005/8/layout/hList6"/>
    <dgm:cxn modelId="{2232952C-A869-4427-8FF5-56F4F887221A}" type="presOf" srcId="{A479D3D3-D18A-48FF-BFA8-184BE0334F18}" destId="{AA30BC0F-F6AF-4BB6-9482-DA193AE6C3D2}" srcOrd="0" destOrd="2" presId="urn:microsoft.com/office/officeart/2005/8/layout/hList6"/>
    <dgm:cxn modelId="{4A139F96-8FAE-4C66-8DE8-E1E372D378D1}" srcId="{FF9DD2E1-D8A5-4399-8472-CE3348A4192B}" destId="{AF4D02BA-7B10-4307-A8D3-900825C262BC}" srcOrd="5" destOrd="0" parTransId="{E0633CB4-1DB6-4B6D-B422-AA521BA648F2}" sibTransId="{46E97C36-D2CA-47BF-B64D-F59682024F8B}"/>
    <dgm:cxn modelId="{49F95BA5-5663-4707-891B-A7898C8034C5}" type="presOf" srcId="{FA3DA8D6-778A-477A-8D29-ABA51889279B}" destId="{50859921-6A90-490D-BB0C-F9F2351108EF}" srcOrd="0" destOrd="2" presId="urn:microsoft.com/office/officeart/2005/8/layout/hList6"/>
    <dgm:cxn modelId="{30E0639D-ABC8-4569-9ADD-A51D68EB9CC8}" srcId="{723EAF6C-E7E3-4903-ACBF-AFB1135F3DA7}" destId="{32F79BF0-F3E4-4211-8234-2B6ADC78D3A7}" srcOrd="6" destOrd="0" parTransId="{C16A2E46-165C-4397-B21B-ED969BFFF09F}" sibTransId="{23812143-1D65-4DBF-80D4-97DF8F94C3A1}"/>
    <dgm:cxn modelId="{093AC32C-6E28-4981-9E3C-5DC03B75948E}" srcId="{E15759B8-A800-4938-ACB4-359B7D654CEB}" destId="{C2D27235-20C0-4A1C-8C81-C96CE6A8D305}" srcOrd="2" destOrd="0" parTransId="{027B75CA-3E56-4A2F-BE71-7C85F2B1DCC2}" sibTransId="{7C96D51F-4302-4805-BBF7-192A26FEE499}"/>
    <dgm:cxn modelId="{CD292F2E-CF55-4F40-A2E8-0E755F974AEF}" type="presOf" srcId="{723EAF6C-E7E3-4903-ACBF-AFB1135F3DA7}" destId="{50859921-6A90-490D-BB0C-F9F2351108EF}" srcOrd="0" destOrd="0" presId="urn:microsoft.com/office/officeart/2005/8/layout/hList6"/>
    <dgm:cxn modelId="{9E567318-6525-4019-BBFF-414479009D47}" srcId="{723EAF6C-E7E3-4903-ACBF-AFB1135F3DA7}" destId="{13C0545B-7B0E-4995-A21A-FA5800B0C066}" srcOrd="4" destOrd="0" parTransId="{45441C3C-4B5F-483A-B12B-C0DC5A803500}" sibTransId="{6E0D5295-AE15-4F9A-9BD8-4A311A1C0F57}"/>
    <dgm:cxn modelId="{2328F6AF-B3CA-4ED9-90B4-7D772F79347E}" type="presOf" srcId="{DFEB031D-D49A-40AA-86E2-4883DE3EB8EA}" destId="{AA30BC0F-F6AF-4BB6-9482-DA193AE6C3D2}" srcOrd="0" destOrd="1" presId="urn:microsoft.com/office/officeart/2005/8/layout/hList6"/>
    <dgm:cxn modelId="{9C4D0E10-7CF5-4930-96AE-62E8FEE61672}" type="presParOf" srcId="{08AFC15F-6C17-4878-A390-DF0D5CFF1CD6}" destId="{AA30BC0F-F6AF-4BB6-9482-DA193AE6C3D2}" srcOrd="0" destOrd="0" presId="urn:microsoft.com/office/officeart/2005/8/layout/hList6"/>
    <dgm:cxn modelId="{9E442089-AB23-42A1-94FC-34DEBADDA0E6}" type="presParOf" srcId="{08AFC15F-6C17-4878-A390-DF0D5CFF1CD6}" destId="{E8015487-8FD6-4BAD-B456-8E9396024D3F}" srcOrd="1" destOrd="0" presId="urn:microsoft.com/office/officeart/2005/8/layout/hList6"/>
    <dgm:cxn modelId="{86403A02-158A-416D-9CAC-311D104AC887}" type="presParOf" srcId="{08AFC15F-6C17-4878-A390-DF0D5CFF1CD6}" destId="{9EE305F0-4358-4D17-8315-EF46FBB95C8D}" srcOrd="2" destOrd="0" presId="urn:microsoft.com/office/officeart/2005/8/layout/hList6"/>
    <dgm:cxn modelId="{590DD9F2-730A-40AA-A270-69A5570BE7E2}" type="presParOf" srcId="{08AFC15F-6C17-4878-A390-DF0D5CFF1CD6}" destId="{EBD84E14-3997-49B0-8151-24BAD14C531A}" srcOrd="3" destOrd="0" presId="urn:microsoft.com/office/officeart/2005/8/layout/hList6"/>
    <dgm:cxn modelId="{86F636D1-F129-4159-9515-249634DFF3E2}" type="presParOf" srcId="{08AFC15F-6C17-4878-A390-DF0D5CFF1CD6}" destId="{50859921-6A90-490D-BB0C-F9F2351108EF}" srcOrd="4" destOrd="0" presId="urn:microsoft.com/office/officeart/2005/8/layout/hList6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80E93B-8232-41D9-B203-D1D12CC4C90E}">
      <dsp:nvSpPr>
        <dsp:cNvPr id="0" name=""/>
        <dsp:cNvSpPr/>
      </dsp:nvSpPr>
      <dsp:spPr>
        <a:xfrm>
          <a:off x="914732" y="45344"/>
          <a:ext cx="2009360" cy="2009420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tx2">
                  <a:lumMod val="50000"/>
                </a:schemeClr>
              </a:solidFill>
            </a:rPr>
            <a:t>Nivel Macro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tx2">
                  <a:lumMod val="50000"/>
                </a:schemeClr>
              </a:solidFill>
            </a:rPr>
            <a:t>(El País)</a:t>
          </a:r>
          <a:endParaRPr lang="es-ES_tradnl" sz="1600" b="1" kern="1200" dirty="0" smtClean="0">
            <a:latin typeface="Arial" charset="0"/>
          </a:endParaRPr>
        </a:p>
      </dsp:txBody>
      <dsp:txXfrm>
        <a:off x="914732" y="45344"/>
        <a:ext cx="2009360" cy="2009420"/>
      </dsp:txXfrm>
    </dsp:sp>
    <dsp:sp modelId="{4E1F1A2E-0153-4B9F-BCDD-856DA1F58822}">
      <dsp:nvSpPr>
        <dsp:cNvPr id="0" name=""/>
        <dsp:cNvSpPr/>
      </dsp:nvSpPr>
      <dsp:spPr>
        <a:xfrm>
          <a:off x="972879" y="1756152"/>
          <a:ext cx="632084" cy="631832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CE191C5-C051-4386-B42A-821C70256EF4}">
      <dsp:nvSpPr>
        <dsp:cNvPr id="0" name=""/>
        <dsp:cNvSpPr/>
      </dsp:nvSpPr>
      <dsp:spPr>
        <a:xfrm>
          <a:off x="2377186" y="690403"/>
          <a:ext cx="367785" cy="367545"/>
        </a:xfrm>
        <a:prstGeom prst="ellipse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7435BE2-83A8-4AB0-89D8-C8D4E0B1892E}">
      <dsp:nvSpPr>
        <dsp:cNvPr id="0" name=""/>
        <dsp:cNvSpPr/>
      </dsp:nvSpPr>
      <dsp:spPr>
        <a:xfrm>
          <a:off x="2146660" y="893115"/>
          <a:ext cx="1994999" cy="1912316"/>
        </a:xfrm>
        <a:prstGeom prst="ellipse">
          <a:avLst/>
        </a:prstGeom>
        <a:solidFill>
          <a:schemeClr val="bg1"/>
        </a:solidFill>
        <a:ln>
          <a:solidFill>
            <a:schemeClr val="tx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tx1"/>
              </a:solidFill>
            </a:rPr>
            <a:t>Nivel Meso 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tx1"/>
              </a:solidFill>
            </a:rPr>
            <a:t>(Regiones</a:t>
          </a:r>
          <a:r>
            <a:rPr lang="es-MX" sz="1200" b="1" kern="1200" dirty="0" smtClean="0">
              <a:solidFill>
                <a:schemeClr val="tx1"/>
              </a:solidFill>
            </a:rPr>
            <a:t>)</a:t>
          </a:r>
          <a:endParaRPr lang="es-ES" sz="1200" b="1" i="0" kern="1200" noProof="0" dirty="0">
            <a:solidFill>
              <a:schemeClr val="tx1"/>
            </a:solidFill>
            <a:latin typeface="Cambria"/>
            <a:ea typeface="+mn-ea"/>
            <a:cs typeface="+mn-cs"/>
          </a:endParaRPr>
        </a:p>
      </dsp:txBody>
      <dsp:txXfrm>
        <a:off x="2146660" y="893115"/>
        <a:ext cx="1994999" cy="1912316"/>
      </dsp:txXfrm>
    </dsp:sp>
    <dsp:sp modelId="{080B951D-3219-4861-9E72-E7660E55832A}">
      <dsp:nvSpPr>
        <dsp:cNvPr id="0" name=""/>
        <dsp:cNvSpPr/>
      </dsp:nvSpPr>
      <dsp:spPr>
        <a:xfrm>
          <a:off x="2375074" y="2571388"/>
          <a:ext cx="367785" cy="367545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-3571816"/>
                <a:satOff val="21519"/>
                <a:lumOff val="1725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-3571816"/>
                <a:satOff val="21519"/>
                <a:lumOff val="1725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-3571816"/>
                <a:satOff val="21519"/>
                <a:lumOff val="1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E955075-8723-4809-BFF7-4E61D9AE592F}">
      <dsp:nvSpPr>
        <dsp:cNvPr id="0" name=""/>
        <dsp:cNvSpPr/>
      </dsp:nvSpPr>
      <dsp:spPr>
        <a:xfrm>
          <a:off x="829500" y="1879237"/>
          <a:ext cx="2179822" cy="2179873"/>
        </a:xfrm>
        <a:prstGeom prst="ellipse">
          <a:avLst/>
        </a:prstGeom>
        <a:solidFill>
          <a:srgbClr val="FF0000"/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bg1"/>
              </a:solidFill>
            </a:rPr>
            <a:t>Nivel Micro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 smtClean="0">
              <a:solidFill>
                <a:schemeClr val="bg1"/>
              </a:solidFill>
            </a:rPr>
            <a:t>(La Empresa</a:t>
          </a:r>
          <a:r>
            <a:rPr lang="es-MX" sz="1200" b="1" kern="1200" dirty="0" smtClean="0">
              <a:solidFill>
                <a:schemeClr val="bg1"/>
              </a:solidFill>
            </a:rPr>
            <a:t>)</a:t>
          </a:r>
          <a:endParaRPr lang="es-ES" sz="1200" b="1" i="0" kern="1200" noProof="0" dirty="0">
            <a:latin typeface="Cambria"/>
            <a:ea typeface="+mn-ea"/>
            <a:cs typeface="+mn-cs"/>
          </a:endParaRPr>
        </a:p>
      </dsp:txBody>
      <dsp:txXfrm>
        <a:off x="829500" y="1879237"/>
        <a:ext cx="2179822" cy="2179873"/>
      </dsp:txXfrm>
    </dsp:sp>
    <dsp:sp modelId="{91BBA800-C8AD-457E-BBCC-A38FDBBF3A31}">
      <dsp:nvSpPr>
        <dsp:cNvPr id="0" name=""/>
        <dsp:cNvSpPr/>
      </dsp:nvSpPr>
      <dsp:spPr>
        <a:xfrm>
          <a:off x="988122" y="3277093"/>
          <a:ext cx="3225470" cy="7513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500" b="0" i="0" kern="1200" dirty="0">
            <a:latin typeface="Cambria"/>
            <a:ea typeface="+mn-ea"/>
            <a:cs typeface="+mn-cs"/>
          </a:endParaRPr>
        </a:p>
      </dsp:txBody>
      <dsp:txXfrm>
        <a:off x="988122" y="3277093"/>
        <a:ext cx="3225470" cy="7513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35EC82-9A53-40AD-8B35-321C196047B4}">
      <dsp:nvSpPr>
        <dsp:cNvPr id="0" name=""/>
        <dsp:cNvSpPr/>
      </dsp:nvSpPr>
      <dsp:spPr>
        <a:xfrm>
          <a:off x="5050445" y="865612"/>
          <a:ext cx="1558057" cy="3709507"/>
        </a:xfrm>
        <a:prstGeom prst="wedgeRectCallout">
          <a:avLst>
            <a:gd name="adj1" fmla="val 0"/>
            <a:gd name="adj2" fmla="val 0"/>
          </a:avLst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smtClean="0"/>
            <a:t>Innovación</a:t>
          </a:r>
          <a:r>
            <a:rPr lang="es-MX" sz="1000" b="1" i="0" u="none" kern="1200" baseline="0" dirty="0" smtClean="0"/>
            <a:t> y Tecnología</a:t>
          </a:r>
          <a:endParaRPr lang="es-MX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Diseño de Producto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Vocaciones productivas 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Especialización productiva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smtClean="0"/>
            <a:t>Mejores Procesos</a:t>
          </a:r>
          <a:r>
            <a:rPr lang="es-MX" sz="1000" b="1" i="0" u="none" kern="1200" baseline="0" dirty="0" smtClean="0"/>
            <a:t> Organizacionales</a:t>
          </a:r>
          <a:endParaRPr lang="es-MX" sz="1000" b="1" i="0" u="none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0" i="0" u="none" kern="1200" dirty="0"/>
        </a:p>
      </dsp:txBody>
      <dsp:txXfrm>
        <a:off x="5248006" y="865612"/>
        <a:ext cx="1360495" cy="3709507"/>
      </dsp:txXfrm>
    </dsp:sp>
    <dsp:sp modelId="{F65EC6C5-17F4-4E09-BBB3-7E0598DE3A0B}">
      <dsp:nvSpPr>
        <dsp:cNvPr id="0" name=""/>
        <dsp:cNvSpPr/>
      </dsp:nvSpPr>
      <dsp:spPr>
        <a:xfrm>
          <a:off x="5050445" y="0"/>
          <a:ext cx="1558057" cy="865612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Capital Intelectual</a:t>
          </a:r>
          <a:endParaRPr lang="es-MX" sz="1300" kern="1200" dirty="0"/>
        </a:p>
      </dsp:txBody>
      <dsp:txXfrm>
        <a:off x="5050445" y="0"/>
        <a:ext cx="1558057" cy="865612"/>
      </dsp:txXfrm>
    </dsp:sp>
    <dsp:sp modelId="{557B3009-C27E-4E6A-942B-94986804EFE3}">
      <dsp:nvSpPr>
        <dsp:cNvPr id="0" name=""/>
        <dsp:cNvSpPr/>
      </dsp:nvSpPr>
      <dsp:spPr>
        <a:xfrm>
          <a:off x="3492387" y="865612"/>
          <a:ext cx="1558057" cy="3462450"/>
        </a:xfrm>
        <a:prstGeom prst="wedgeRectCallout">
          <a:avLst>
            <a:gd name="adj1" fmla="val 62500"/>
            <a:gd name="adj2" fmla="val 2083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dirty="0" smtClean="0"/>
            <a:t>Responsabilidad Social sustentada en la Carta de la Tierra</a:t>
          </a:r>
          <a:endParaRPr lang="es-MX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smtClean="0"/>
            <a:t>Evaluación de actividades</a:t>
          </a:r>
          <a:r>
            <a:rPr lang="es-MX" sz="1000" b="1" i="0" u="none" kern="1200" baseline="0" smtClean="0"/>
            <a:t> y proyectos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dirty="0" smtClean="0"/>
            <a:t>Códigos de conducta enfocados en la sustentabilidad</a:t>
          </a:r>
          <a:endParaRPr lang="es-MX" sz="1000" b="1" i="0" u="none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smtClean="0"/>
            <a:t>Especialización productiva en el sector verde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dirty="0" smtClean="0"/>
            <a:t>Mejores procesos</a:t>
          </a:r>
          <a:r>
            <a:rPr lang="es-MX" sz="1000" b="1" i="0" u="none" kern="1200" baseline="0" dirty="0" smtClean="0"/>
            <a:t> productivos que mitiguen el impacto ambiental </a:t>
          </a:r>
          <a:endParaRPr lang="es-MX" sz="1000" b="1" i="0" u="none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ts val="150"/>
            </a:spcAft>
          </a:pPr>
          <a:r>
            <a:rPr lang="es-MX" sz="1000" b="1" i="0" u="none" kern="1200" dirty="0" smtClean="0"/>
            <a:t>Participación en la generación de energías renovables</a:t>
          </a:r>
          <a:endParaRPr lang="es-MX" sz="1000" b="1" i="0" u="none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0" i="0" u="none" kern="1200" dirty="0"/>
        </a:p>
      </dsp:txBody>
      <dsp:txXfrm>
        <a:off x="3689949" y="865612"/>
        <a:ext cx="1360495" cy="3462450"/>
      </dsp:txXfrm>
    </dsp:sp>
    <dsp:sp modelId="{B880DEB8-8088-4464-A888-A133F4B09571}">
      <dsp:nvSpPr>
        <dsp:cNvPr id="0" name=""/>
        <dsp:cNvSpPr/>
      </dsp:nvSpPr>
      <dsp:spPr>
        <a:xfrm>
          <a:off x="3492387" y="125815"/>
          <a:ext cx="1558057" cy="74208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bg1"/>
              </a:solidFill>
            </a:rPr>
            <a:t>Sustentabilidad</a:t>
          </a:r>
          <a:endParaRPr lang="es-MX" sz="1300" kern="1200" dirty="0">
            <a:solidFill>
              <a:schemeClr val="bg1"/>
            </a:solidFill>
          </a:endParaRPr>
        </a:p>
      </dsp:txBody>
      <dsp:txXfrm>
        <a:off x="3492387" y="125815"/>
        <a:ext cx="1558057" cy="742084"/>
      </dsp:txXfrm>
    </dsp:sp>
    <dsp:sp modelId="{D447AE4F-B71B-48EF-9852-89B438C4AAC4}">
      <dsp:nvSpPr>
        <dsp:cNvPr id="0" name=""/>
        <dsp:cNvSpPr/>
      </dsp:nvSpPr>
      <dsp:spPr>
        <a:xfrm>
          <a:off x="1934330" y="865612"/>
          <a:ext cx="1558057" cy="3214936"/>
        </a:xfrm>
        <a:prstGeom prst="wedgeRectCallout">
          <a:avLst>
            <a:gd name="adj1" fmla="val 62500"/>
            <a:gd name="adj2" fmla="val 2083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err="1" smtClean="0"/>
            <a:t>Clusterización</a:t>
          </a:r>
          <a:r>
            <a:rPr lang="es-MX" sz="1000" b="1" i="0" u="none" kern="1200" dirty="0" smtClean="0"/>
            <a:t> </a:t>
          </a:r>
          <a:endParaRPr lang="es-MX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Cadena de Abastecimiento 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Polos de Desarrollo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Proyectos de Impacto Regional 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Desarrollo de Proveedores</a:t>
          </a:r>
          <a:r>
            <a:rPr lang="es-MX" sz="1000" b="1" i="0" u="none" kern="1200" baseline="0" smtClean="0"/>
            <a:t> 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smtClean="0"/>
            <a:t>Programas</a:t>
          </a:r>
          <a:r>
            <a:rPr lang="es-MX" sz="1000" b="1" i="0" u="none" kern="1200" baseline="0" dirty="0" smtClean="0"/>
            <a:t> de Manufactura Flexible</a:t>
          </a:r>
          <a:endParaRPr lang="es-MX" sz="1000" b="1" i="0" u="none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0" i="0" u="none" kern="1200" dirty="0"/>
        </a:p>
      </dsp:txBody>
      <dsp:txXfrm>
        <a:off x="2131892" y="865612"/>
        <a:ext cx="1360495" cy="3214936"/>
      </dsp:txXfrm>
    </dsp:sp>
    <dsp:sp modelId="{65E7F688-E372-4CC4-911B-A970AEC04E64}">
      <dsp:nvSpPr>
        <dsp:cNvPr id="0" name=""/>
        <dsp:cNvSpPr/>
      </dsp:nvSpPr>
      <dsp:spPr>
        <a:xfrm>
          <a:off x="1934330" y="247513"/>
          <a:ext cx="1558057" cy="618098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bg1"/>
              </a:solidFill>
            </a:rPr>
            <a:t>Integración de cadenas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bg1"/>
              </a:solidFill>
            </a:rPr>
            <a:t>productivas</a:t>
          </a:r>
          <a:endParaRPr lang="es-MX" sz="1300" kern="1200" dirty="0">
            <a:solidFill>
              <a:schemeClr val="bg1"/>
            </a:solidFill>
          </a:endParaRPr>
        </a:p>
      </dsp:txBody>
      <dsp:txXfrm>
        <a:off x="1934330" y="247513"/>
        <a:ext cx="1558057" cy="618098"/>
      </dsp:txXfrm>
    </dsp:sp>
    <dsp:sp modelId="{50629EAA-2307-47A3-83BB-A551BC6FE4F6}">
      <dsp:nvSpPr>
        <dsp:cNvPr id="0" name=""/>
        <dsp:cNvSpPr/>
      </dsp:nvSpPr>
      <dsp:spPr>
        <a:xfrm>
          <a:off x="376273" y="865612"/>
          <a:ext cx="1558057" cy="2967422"/>
        </a:xfrm>
        <a:prstGeom prst="wedgeRectCallout">
          <a:avLst>
            <a:gd name="adj1" fmla="val 62500"/>
            <a:gd name="adj2" fmla="val 2083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1750" tIns="31750" rIns="31750" bIns="31750" numCol="1" spcCol="1270" anchor="t" anchorCtr="0">
          <a:noAutofit/>
        </a:bodyPr>
        <a:lstStyle/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smtClean="0"/>
            <a:t>Carreteras (357 mil kilómetros)</a:t>
          </a:r>
          <a:endParaRPr lang="es-MX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dirty="0" smtClean="0"/>
            <a:t>Ferrocarriles (26</a:t>
          </a:r>
          <a:r>
            <a:rPr lang="es-MX" sz="1000" b="1" i="0" u="none" kern="1200" baseline="0" dirty="0" smtClean="0"/>
            <a:t> mil 727 kilómetros de vías férreas)</a:t>
          </a:r>
          <a:endParaRPr lang="es-MX" sz="1000" b="1" i="0" u="none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Puertos (construcción de nuevos</a:t>
          </a:r>
          <a:r>
            <a:rPr lang="es-MX" sz="1000" b="1" i="0" u="none" kern="1200" baseline="0" smtClean="0"/>
            <a:t> puertos de cabotaje)</a:t>
          </a:r>
          <a:endParaRPr lang="es-MX" sz="1000" b="1" i="0" u="none" kern="120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1" kern="120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b="1" i="0" u="none" kern="1200" smtClean="0"/>
            <a:t>Aeropuertos</a:t>
          </a:r>
          <a:endParaRPr lang="es-MX" sz="1000" b="1" i="0" u="none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b="1" i="0" u="none" kern="1200" smtClean="0"/>
            <a:t>Mayor conectividad aérea</a:t>
          </a:r>
          <a:endParaRPr lang="es-MX" sz="1000" b="1" i="0" u="none" kern="120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000" b="1" i="0" u="none" kern="1200" dirty="0" smtClean="0"/>
            <a:t>62 aeropuertos, de los cuales 5 son  internacionales  </a:t>
          </a:r>
          <a:endParaRPr lang="es-MX" sz="1000" b="1" i="0" u="none" kern="1200" dirty="0"/>
        </a:p>
        <a:p>
          <a:pPr lvl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000" b="0" i="0" u="none" kern="1200" dirty="0"/>
        </a:p>
      </dsp:txBody>
      <dsp:txXfrm>
        <a:off x="573835" y="865612"/>
        <a:ext cx="1360495" cy="2967422"/>
      </dsp:txXfrm>
    </dsp:sp>
    <dsp:sp modelId="{467059A8-207F-4ED9-A917-94582479674C}">
      <dsp:nvSpPr>
        <dsp:cNvPr id="0" name=""/>
        <dsp:cNvSpPr/>
      </dsp:nvSpPr>
      <dsp:spPr>
        <a:xfrm>
          <a:off x="376273" y="369528"/>
          <a:ext cx="1558057" cy="494570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/>
            <a:t>Infraestructura material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 dirty="0"/>
        </a:p>
      </dsp:txBody>
      <dsp:txXfrm>
        <a:off x="376273" y="369528"/>
        <a:ext cx="1558057" cy="49457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30BC0F-F6AF-4BB6-9482-DA193AE6C3D2}">
      <dsp:nvSpPr>
        <dsp:cNvPr id="0" name=""/>
        <dsp:cNvSpPr/>
      </dsp:nvSpPr>
      <dsp:spPr>
        <a:xfrm rot="16200000">
          <a:off x="3096617" y="1064617"/>
          <a:ext cx="4063999" cy="1934765"/>
        </a:xfrm>
        <a:prstGeom prst="flowChartManualOperati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bg1"/>
              </a:solidFill>
            </a:rPr>
            <a:t>Reformas Estructurales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300" b="1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Condiciones Necesarias para el Crecimiento </a:t>
          </a:r>
          <a:endParaRPr lang="es-MX" sz="1200" b="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Reforma</a:t>
          </a:r>
          <a:r>
            <a:rPr lang="es-MX" sz="1200" b="0" i="0" u="none" kern="1200" baseline="0" dirty="0" smtClean="0">
              <a:solidFill>
                <a:schemeClr val="tx1"/>
              </a:solidFill>
            </a:rPr>
            <a:t> Financiera</a:t>
          </a:r>
          <a:endParaRPr lang="es-MX" sz="1200" b="0" i="0" u="none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Reforma Energética </a:t>
          </a:r>
          <a:endParaRPr lang="es-MX" sz="1200" b="0" i="0" u="none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Reforma</a:t>
          </a:r>
          <a:r>
            <a:rPr lang="es-MX" sz="1200" b="0" i="0" u="none" kern="1200" baseline="0" dirty="0" smtClean="0">
              <a:solidFill>
                <a:schemeClr val="tx1"/>
              </a:solidFill>
            </a:rPr>
            <a:t> </a:t>
          </a:r>
          <a:r>
            <a:rPr lang="es-MX" sz="1200" b="0" i="0" u="none" kern="1200" dirty="0" smtClean="0">
              <a:solidFill>
                <a:schemeClr val="tx1"/>
              </a:solidFill>
            </a:rPr>
            <a:t> Hacendaria</a:t>
          </a:r>
          <a:endParaRPr lang="es-MX" sz="1200" b="0" i="0" u="none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Reforma</a:t>
          </a:r>
          <a:r>
            <a:rPr lang="es-MX" sz="1200" b="0" i="0" u="none" kern="1200" baseline="0" dirty="0" smtClean="0">
              <a:solidFill>
                <a:schemeClr val="tx1"/>
              </a:solidFill>
            </a:rPr>
            <a:t> a la Seguridad Social</a:t>
          </a:r>
          <a:endParaRPr lang="es-MX" sz="1200" b="0" i="0" u="none" kern="1200" dirty="0">
            <a:solidFill>
              <a:schemeClr val="tx1"/>
            </a:solidFill>
          </a:endParaRPr>
        </a:p>
      </dsp:txBody>
      <dsp:txXfrm rot="16200000">
        <a:off x="3096617" y="1064617"/>
        <a:ext cx="4063999" cy="1934765"/>
      </dsp:txXfrm>
    </dsp:sp>
    <dsp:sp modelId="{9EE305F0-4358-4D17-8315-EF46FBB95C8D}">
      <dsp:nvSpPr>
        <dsp:cNvPr id="0" name=""/>
        <dsp:cNvSpPr/>
      </dsp:nvSpPr>
      <dsp:spPr>
        <a:xfrm rot="16200000">
          <a:off x="1095623" y="1064617"/>
          <a:ext cx="4063999" cy="1934765"/>
        </a:xfrm>
        <a:prstGeom prst="flowChartManualOperation">
          <a:avLst/>
        </a:prstGeom>
        <a:solidFill>
          <a:schemeClr val="bg1"/>
        </a:solidFill>
        <a:ln w="25400" cap="flat" cmpd="sng" algn="ctr">
          <a:solidFill>
            <a:schemeClr val="bg1">
              <a:lumMod val="6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>
              <a:solidFill>
                <a:schemeClr val="tx1"/>
              </a:solidFill>
            </a:rPr>
            <a:t>Estabilidad Macroeconómica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Fundamentos</a:t>
          </a:r>
          <a:r>
            <a:rPr lang="es-MX" sz="1200" b="0" i="0" u="none" kern="1200" baseline="0" dirty="0" smtClean="0">
              <a:solidFill>
                <a:schemeClr val="tx1"/>
              </a:solidFill>
            </a:rPr>
            <a:t> Macro</a:t>
          </a:r>
          <a:endParaRPr lang="es-MX" sz="1200" b="0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smtClean="0">
              <a:solidFill>
                <a:schemeClr val="tx1"/>
              </a:solidFill>
            </a:rPr>
            <a:t>Estabilidad Cambiaria </a:t>
          </a:r>
          <a:endParaRPr lang="es-MX" sz="1200" b="0" i="0" u="none" kern="120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smtClean="0">
              <a:solidFill>
                <a:schemeClr val="tx1"/>
              </a:solidFill>
            </a:rPr>
            <a:t>Estabilidad de Precios </a:t>
          </a:r>
          <a:endParaRPr lang="es-MX" sz="1200" b="0" i="0" u="none" kern="120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smtClean="0">
              <a:solidFill>
                <a:schemeClr val="tx1"/>
              </a:solidFill>
            </a:rPr>
            <a:t>Finanzas</a:t>
          </a:r>
          <a:r>
            <a:rPr lang="es-MX" sz="1200" b="0" i="0" u="none" kern="1200" baseline="0" smtClean="0">
              <a:solidFill>
                <a:schemeClr val="tx1"/>
              </a:solidFill>
            </a:rPr>
            <a:t> Públicas Sanas </a:t>
          </a:r>
          <a:endParaRPr lang="es-MX" sz="1200" b="0" i="0" u="none" kern="120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200" kern="1200" dirty="0">
            <a:solidFill>
              <a:schemeClr val="tx1"/>
            </a:solidFill>
          </a:endParaRPr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b="0" i="0" u="none" kern="1200" dirty="0" smtClean="0">
              <a:solidFill>
                <a:schemeClr val="tx1"/>
              </a:solidFill>
            </a:rPr>
            <a:t>Transparencia en</a:t>
          </a:r>
          <a:r>
            <a:rPr lang="es-MX" sz="1200" b="0" i="0" u="none" kern="1200" baseline="0" dirty="0" smtClean="0">
              <a:solidFill>
                <a:schemeClr val="tx1"/>
              </a:solidFill>
            </a:rPr>
            <a:t> el Ejercicio del G</a:t>
          </a:r>
          <a:r>
            <a:rPr lang="es-MX" sz="1000" b="0" i="0" u="none" kern="1200" baseline="0" dirty="0" smtClean="0">
              <a:solidFill>
                <a:schemeClr val="tx1"/>
              </a:solidFill>
            </a:rPr>
            <a:t>asto Público</a:t>
          </a:r>
          <a:endParaRPr lang="es-MX" sz="1000" b="0" i="0" u="none" kern="1200" dirty="0">
            <a:solidFill>
              <a:schemeClr val="tx1"/>
            </a:solidFill>
          </a:endParaRPr>
        </a:p>
      </dsp:txBody>
      <dsp:txXfrm rot="16200000">
        <a:off x="1095623" y="1064617"/>
        <a:ext cx="4063999" cy="1934765"/>
      </dsp:txXfrm>
    </dsp:sp>
    <dsp:sp modelId="{50859921-6A90-490D-BB0C-F9F2351108EF}">
      <dsp:nvSpPr>
        <dsp:cNvPr id="0" name=""/>
        <dsp:cNvSpPr/>
      </dsp:nvSpPr>
      <dsp:spPr>
        <a:xfrm rot="16200000">
          <a:off x="-968953" y="1064617"/>
          <a:ext cx="4063999" cy="1934765"/>
        </a:xfrm>
        <a:prstGeom prst="flowChartManualOperation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0" rIns="8255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Gobernabilidad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0" i="0" u="none" kern="1200" dirty="0" smtClean="0">
              <a:solidFill>
                <a:schemeClr val="tx1"/>
              </a:solidFill>
            </a:rPr>
            <a:t>Estado de Derecho</a:t>
          </a:r>
          <a:endParaRPr lang="es-MX" sz="1100" b="0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>
            <a:solidFill>
              <a:schemeClr val="tx1"/>
            </a:solidFill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0" i="0" u="none" kern="1200" dirty="0" smtClean="0">
              <a:solidFill>
                <a:schemeClr val="tx1"/>
              </a:solidFill>
            </a:rPr>
            <a:t>Certeza</a:t>
          </a:r>
          <a:r>
            <a:rPr lang="es-MX" sz="1100" b="0" i="0" u="none" kern="1200" baseline="0" dirty="0" smtClean="0">
              <a:solidFill>
                <a:schemeClr val="tx1"/>
              </a:solidFill>
            </a:rPr>
            <a:t> Jurídica</a:t>
          </a:r>
          <a:endParaRPr lang="es-MX" sz="1100" b="0" i="0" u="none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>
            <a:solidFill>
              <a:schemeClr val="tx1"/>
            </a:solidFill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0" i="0" u="none" kern="1200" dirty="0" smtClean="0">
              <a:solidFill>
                <a:schemeClr val="tx1"/>
              </a:solidFill>
            </a:rPr>
            <a:t>Seguridad </a:t>
          </a:r>
          <a:endParaRPr lang="es-MX" sz="1100" b="0" i="0" u="none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>
            <a:solidFill>
              <a:schemeClr val="tx1"/>
            </a:solidFill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0" i="0" u="none" kern="1200" dirty="0" smtClean="0">
              <a:solidFill>
                <a:schemeClr val="tx1"/>
              </a:solidFill>
            </a:rPr>
            <a:t>Aplicación de la Norma</a:t>
          </a:r>
          <a:endParaRPr lang="es-MX" sz="1100" b="0" i="0" u="none" kern="1200" dirty="0">
            <a:solidFill>
              <a:schemeClr val="tx1"/>
            </a:solidFill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>
            <a:solidFill>
              <a:schemeClr val="tx1"/>
            </a:solidFill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b="0" i="0" u="none" kern="1200" dirty="0" smtClean="0">
              <a:solidFill>
                <a:schemeClr val="tx1"/>
              </a:solidFill>
            </a:rPr>
            <a:t>Leyes Razonables y Simplicidad</a:t>
          </a:r>
          <a:endParaRPr lang="es-MX" sz="1100" b="0" i="0" u="none" kern="1200" dirty="0">
            <a:solidFill>
              <a:schemeClr val="tx1"/>
            </a:solidFill>
          </a:endParaRPr>
        </a:p>
      </dsp:txBody>
      <dsp:txXfrm rot="16200000">
        <a:off x="-968953" y="1064617"/>
        <a:ext cx="4063999" cy="1934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Proceso de bloques interconectados"/>
  <dgm:desc val="Se usa para mostrar pasos secuenciales en un proceso Funciona mejor con pequeñas cantidades de texto de Nivel 1 y cantidades medias de texto de Nivel 2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34DAD-6F6A-40CD-8752-7AAA047ABF8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896B5-C0A5-4A04-BE84-E22637CF236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9496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1484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440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8831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08765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7CC3417-7171-4B4F-B493-C2F79478FAEF}" type="datetimeFigureOut">
              <a:rPr lang="es-MX"/>
              <a:pPr>
                <a:defRPr/>
              </a:pPr>
              <a:t>11/09/2013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06787B0-A054-4B7B-8669-18330481373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14534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6443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9591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2801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66651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59507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9090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9346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38786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094F-4B09-4EAB-86AA-AB0F7C08E544}" type="datetimeFigureOut">
              <a:rPr lang="es-MX" smtClean="0"/>
              <a:pPr/>
              <a:t>11/09/2013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2DC80-28BD-444F-96CD-6F4F2EAA1249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215063"/>
            <a:ext cx="9163050" cy="64293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pic>
        <p:nvPicPr>
          <p:cNvPr id="10" name="7 Imagen" descr="logotipo_2004.gif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85750" y="142875"/>
            <a:ext cx="939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57356" y="332656"/>
            <a:ext cx="7143768" cy="571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11 CuadroTexto"/>
          <p:cNvSpPr txBox="1"/>
          <p:nvPr userDrawn="1"/>
        </p:nvSpPr>
        <p:spPr>
          <a:xfrm>
            <a:off x="1857356" y="6351865"/>
            <a:ext cx="5883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Adobe Garamond Pro" pitchFamily="18" charset="0"/>
              </a:rPr>
              <a:t>U n i d a d   </a:t>
            </a:r>
            <a:r>
              <a:rPr lang="es-MX" sz="2000" baseline="0" dirty="0" smtClean="0">
                <a:solidFill>
                  <a:schemeClr val="bg1"/>
                </a:solidFill>
                <a:latin typeface="Adobe Garamond Pro" pitchFamily="18" charset="0"/>
              </a:rPr>
              <a:t> p a r a    T r a n s f o r m a r   a   M é x i c o </a:t>
            </a:r>
            <a:endParaRPr lang="es-MX" sz="2000" dirty="0">
              <a:solidFill>
                <a:schemeClr val="bg1"/>
              </a:solidFill>
              <a:latin typeface="Adobe Garamond Pr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844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" y="-8561"/>
            <a:ext cx="9144000" cy="623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 txBox="1">
            <a:spLocks/>
          </p:cNvSpPr>
          <p:nvPr/>
        </p:nvSpPr>
        <p:spPr>
          <a:xfrm>
            <a:off x="685800" y="3212975"/>
            <a:ext cx="7772400" cy="2160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MX" sz="2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ING. RODRIGO ALPÍZAR VALLEJO</a:t>
            </a:r>
            <a:br>
              <a:rPr lang="es-MX" sz="2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PRESIDENTE NACIONAL 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endParaRPr lang="es-MX" sz="18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 txBox="1">
            <a:spLocks/>
          </p:cNvSpPr>
          <p:nvPr/>
        </p:nvSpPr>
        <p:spPr>
          <a:xfrm>
            <a:off x="5167312" y="5887268"/>
            <a:ext cx="3736504" cy="4320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s-MX" sz="12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11 de Septiembre de 2013</a:t>
            </a:r>
            <a:endParaRPr lang="es-MX" sz="12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logotipo_2004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2921" y="620688"/>
            <a:ext cx="2037191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 flipV="1">
            <a:off x="570617" y="1844823"/>
            <a:ext cx="2659491" cy="10800"/>
          </a:xfrm>
          <a:prstGeom prst="rect">
            <a:avLst/>
          </a:prstGeom>
          <a:gradFill flip="none" rotWithShape="1">
            <a:gsLst>
              <a:gs pos="0">
                <a:srgbClr val="15203A">
                  <a:tint val="66000"/>
                  <a:satMod val="160000"/>
                </a:srgbClr>
              </a:gs>
              <a:gs pos="50000">
                <a:srgbClr val="15203A">
                  <a:tint val="44500"/>
                  <a:satMod val="160000"/>
                </a:srgbClr>
              </a:gs>
              <a:gs pos="100000">
                <a:srgbClr val="15203A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570617" y="4809925"/>
            <a:ext cx="810583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LOS RETOS DE LA INDUSTRIA EN MÉXICO</a:t>
            </a:r>
            <a:endParaRPr lang="es-MX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 flipV="1">
            <a:off x="5944957" y="1832124"/>
            <a:ext cx="2659491" cy="10800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05823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51720" y="356593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CRECIMIENTO ESTIMADO DEL PIB DE MÉXICO EN UN ESCENARIO CON REFORMAS</a:t>
            </a:r>
          </a:p>
          <a:p>
            <a:pPr algn="ctr"/>
            <a:r>
              <a:rPr lang="es-MX" b="1" dirty="0" smtClean="0"/>
              <a:t>(Variación real anual, %) </a:t>
            </a:r>
            <a:endParaRPr lang="es-MX" b="1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056692"/>
              </p:ext>
            </p:extLst>
          </p:nvPr>
        </p:nvGraphicFramePr>
        <p:xfrm>
          <a:off x="894419" y="4049003"/>
          <a:ext cx="6491065" cy="19722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90433"/>
                <a:gridCol w="934920"/>
                <a:gridCol w="934920"/>
                <a:gridCol w="810264"/>
                <a:gridCol w="810264"/>
                <a:gridCol w="810264"/>
              </a:tblGrid>
              <a:tr h="281755">
                <a:tc gridSpan="6">
                  <a:txBody>
                    <a:bodyPr/>
                    <a:lstStyle/>
                    <a:p>
                      <a:pPr algn="l" rtl="0" fontAlgn="ctr"/>
                      <a:r>
                        <a:rPr lang="es-MX" sz="1500" u="none" strike="noStrike" dirty="0">
                          <a:effectLst/>
                        </a:rPr>
                        <a:t>(Contribución de las reformas al </a:t>
                      </a:r>
                      <a:r>
                        <a:rPr lang="es-MX" sz="1500" u="none" strike="noStrike" dirty="0" smtClean="0">
                          <a:effectLst/>
                        </a:rPr>
                        <a:t>crecimiento, como porcentaje del PIB)</a:t>
                      </a:r>
                      <a:endParaRPr lang="es-MX" sz="15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2015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2016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2017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2018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2019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500" u="none" strike="noStrike" dirty="0">
                          <a:effectLst/>
                        </a:rPr>
                        <a:t>Telecomunicaciones 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0.3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500" u="none" strike="noStrike">
                          <a:effectLst/>
                        </a:rPr>
                        <a:t>Financiera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6218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0.3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0.3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0.4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0.4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0.4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500" u="none" strike="noStrike" dirty="0">
                          <a:effectLst/>
                        </a:rPr>
                        <a:t>Energética 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6218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0.3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0.4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0.7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 smtClean="0">
                          <a:effectLst/>
                        </a:rPr>
                        <a:t>1.0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>
                          <a:effectLst/>
                        </a:rPr>
                        <a:t>1.1</a:t>
                      </a:r>
                      <a:endParaRPr lang="es-MX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500" u="none" strike="noStrike" dirty="0">
                          <a:effectLst/>
                        </a:rPr>
                        <a:t>Fiscal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6218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0.1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u="none" strike="noStrike" dirty="0">
                          <a:effectLst/>
                        </a:rPr>
                        <a:t>0.2</a:t>
                      </a:r>
                      <a:endParaRPr lang="es-MX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  <a:tr h="28175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6218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</a:t>
                      </a:r>
                      <a:endParaRPr lang="es-MX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805" marR="8805" marT="8805" marB="0" anchor="ctr"/>
                </a:tc>
              </a:tr>
            </a:tbl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1259632" y="6021868"/>
            <a:ext cx="57606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Fuente: Centro de Estudios Económicos de CANACINTRA, con datos de SHCP</a:t>
            </a:r>
            <a:endParaRPr lang="es-MX" sz="800" dirty="0"/>
          </a:p>
        </p:txBody>
      </p:sp>
      <p:graphicFrame>
        <p:nvGraphicFramePr>
          <p:cNvPr id="10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38994331"/>
              </p:ext>
            </p:extLst>
          </p:nvPr>
        </p:nvGraphicFramePr>
        <p:xfrm>
          <a:off x="935596" y="1371040"/>
          <a:ext cx="525658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336887" y="1616377"/>
            <a:ext cx="25202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MX" sz="1400" b="1" dirty="0"/>
              <a:t>Las  reformas generarán </a:t>
            </a:r>
            <a:r>
              <a:rPr lang="es-MX" sz="1400" b="1" dirty="0" smtClean="0"/>
              <a:t>un crecimiento del 2</a:t>
            </a:r>
            <a:r>
              <a:rPr lang="es-MX" sz="1400" b="1" dirty="0"/>
              <a:t>% como porcentaje del PIB en </a:t>
            </a:r>
            <a:r>
              <a:rPr lang="es-MX" sz="1400" b="1" dirty="0" smtClean="0"/>
              <a:t>2019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MX" sz="1400" b="1" dirty="0"/>
              <a:t>La recaudación no puede sostenerse sobre la misma base de contribuyentes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MX" sz="1400" b="1" dirty="0"/>
              <a:t>Inversión en </a:t>
            </a:r>
            <a:r>
              <a:rPr lang="es-MX" sz="1400" b="1" dirty="0" smtClean="0"/>
              <a:t>infraestructura</a:t>
            </a:r>
            <a:endParaRPr lang="es-MX" sz="1400" dirty="0"/>
          </a:p>
        </p:txBody>
      </p:sp>
      <p:grpSp>
        <p:nvGrpSpPr>
          <p:cNvPr id="11" name="10 Grupo"/>
          <p:cNvGrpSpPr/>
          <p:nvPr/>
        </p:nvGrpSpPr>
        <p:grpSpPr>
          <a:xfrm>
            <a:off x="683568" y="2276872"/>
            <a:ext cx="2232248" cy="2088232"/>
            <a:chOff x="683568" y="2348880"/>
            <a:chExt cx="2232248" cy="2088232"/>
          </a:xfrm>
        </p:grpSpPr>
        <p:sp>
          <p:nvSpPr>
            <p:cNvPr id="12" name="11 Rectángulo redondeado"/>
            <p:cNvSpPr/>
            <p:nvPr/>
          </p:nvSpPr>
          <p:spPr>
            <a:xfrm>
              <a:off x="683568" y="2348880"/>
              <a:ext cx="2232248" cy="2088232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827584" y="2564904"/>
              <a:ext cx="1872208" cy="1754326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es-MX" b="1" dirty="0">
                  <a:solidFill>
                    <a:schemeClr val="bg1"/>
                  </a:solidFill>
                </a:rPr>
                <a:t>Las  reformas generarán </a:t>
              </a:r>
              <a:r>
                <a:rPr lang="es-MX" b="1" dirty="0" smtClean="0">
                  <a:solidFill>
                    <a:schemeClr val="bg1"/>
                  </a:solidFill>
                </a:rPr>
                <a:t> un crecimiento del 2</a:t>
              </a:r>
              <a:r>
                <a:rPr lang="es-MX" b="1" dirty="0">
                  <a:solidFill>
                    <a:schemeClr val="bg1"/>
                  </a:solidFill>
                </a:rPr>
                <a:t>% como porcentaje del PIB en </a:t>
              </a:r>
              <a:r>
                <a:rPr lang="es-MX" b="1" dirty="0" smtClean="0">
                  <a:solidFill>
                    <a:schemeClr val="bg1"/>
                  </a:solidFill>
                </a:rPr>
                <a:t>2019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6372200" y="2276872"/>
            <a:ext cx="2232248" cy="2088232"/>
            <a:chOff x="6372200" y="2348880"/>
            <a:chExt cx="2232248" cy="2088232"/>
          </a:xfrm>
          <a:solidFill>
            <a:srgbClr val="FF0000"/>
          </a:solidFill>
        </p:grpSpPr>
        <p:sp>
          <p:nvSpPr>
            <p:cNvPr id="15" name="14 Rectángulo redondeado"/>
            <p:cNvSpPr/>
            <p:nvPr/>
          </p:nvSpPr>
          <p:spPr>
            <a:xfrm>
              <a:off x="6372200" y="2348880"/>
              <a:ext cx="2232248" cy="2088232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6660232" y="3070701"/>
              <a:ext cx="1728192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MX" b="1" dirty="0" smtClean="0">
                  <a:solidFill>
                    <a:schemeClr val="bg1"/>
                  </a:solidFill>
                </a:rPr>
                <a:t>Inversión en infraestructura</a:t>
              </a:r>
              <a:endParaRPr lang="es-MX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3563888" y="2276872"/>
            <a:ext cx="2232248" cy="2088232"/>
            <a:chOff x="3563888" y="2276872"/>
            <a:chExt cx="2232248" cy="2088232"/>
          </a:xfrm>
        </p:grpSpPr>
        <p:sp>
          <p:nvSpPr>
            <p:cNvPr id="18" name="17 Rectángulo redondeado"/>
            <p:cNvSpPr/>
            <p:nvPr/>
          </p:nvSpPr>
          <p:spPr>
            <a:xfrm>
              <a:off x="3563888" y="2276872"/>
              <a:ext cx="2232248" cy="208823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 smtClean="0">
                <a:solidFill>
                  <a:schemeClr val="tx1"/>
                </a:solidFill>
              </a:endParaRPr>
            </a:p>
            <a:p>
              <a:pPr algn="ctr"/>
              <a:endParaRPr lang="es-MX" dirty="0">
                <a:solidFill>
                  <a:schemeClr val="tx1"/>
                </a:solidFill>
              </a:endParaRPr>
            </a:p>
            <a:p>
              <a:pPr algn="ctr"/>
              <a:endParaRPr lang="es-MX" dirty="0" smtClean="0">
                <a:solidFill>
                  <a:schemeClr val="tx1"/>
                </a:solidFill>
              </a:endParaRPr>
            </a:p>
            <a:p>
              <a:pPr algn="ctr"/>
              <a:endParaRPr lang="es-MX" dirty="0">
                <a:solidFill>
                  <a:schemeClr val="tx1"/>
                </a:solidFill>
              </a:endParaRPr>
            </a:p>
            <a:p>
              <a:pPr algn="ctr"/>
              <a:endParaRPr lang="es-MX" dirty="0">
                <a:solidFill>
                  <a:schemeClr val="tx1"/>
                </a:solidFill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3779912" y="2636912"/>
              <a:ext cx="1872208" cy="14773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es-MX" b="1" dirty="0"/>
                <a:t>La </a:t>
              </a:r>
              <a:r>
                <a:rPr lang="es-MX" b="1" dirty="0" smtClean="0"/>
                <a:t>recaudación </a:t>
              </a:r>
              <a:r>
                <a:rPr lang="es-MX" b="1" dirty="0"/>
                <a:t>no puede sostenerse sobre la misma base de contribuyentes </a:t>
              </a:r>
            </a:p>
          </p:txBody>
        </p:sp>
      </p:grpSp>
      <p:sp>
        <p:nvSpPr>
          <p:cNvPr id="20" name="19 Flecha derecha"/>
          <p:cNvSpPr/>
          <p:nvPr/>
        </p:nvSpPr>
        <p:spPr>
          <a:xfrm>
            <a:off x="2987824" y="3212976"/>
            <a:ext cx="432048" cy="21602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Flecha derecha"/>
          <p:cNvSpPr/>
          <p:nvPr/>
        </p:nvSpPr>
        <p:spPr>
          <a:xfrm>
            <a:off x="5868144" y="3212976"/>
            <a:ext cx="432048" cy="216024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539552" y="28436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%</a:t>
            </a:r>
            <a:endParaRPr lang="es-MX" dirty="0"/>
          </a:p>
        </p:txBody>
      </p:sp>
      <p:sp>
        <p:nvSpPr>
          <p:cNvPr id="22" name="21 Abrir llave"/>
          <p:cNvSpPr/>
          <p:nvPr/>
        </p:nvSpPr>
        <p:spPr>
          <a:xfrm>
            <a:off x="6156176" y="1279923"/>
            <a:ext cx="216024" cy="283431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5071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28585E-6 L 5E-6 -0.11286 C 5E-6 -0.16374 0.18542 -0.22548 0.33664 -0.22548 L 0.67327 -0.22548 " pathEditMode="relative" rAng="0" ptsTypes="FfFF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63" y="-11286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28585E-6 L 2.77778E-6 -0.11286 C 2.77778E-6 -0.16374 0.18541 -0.22548 0.33663 -0.22548 L 0.67326 -0.22548 " pathEditMode="relative" rAng="0" ptsTypes="FfFF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63" y="-11286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28585E-6 L 2.22222E-6 -0.11286 C 2.22222E-6 -0.16374 0.18541 -0.22548 0.33663 -0.22548 L 0.67326 -0.22548 " pathEditMode="relative" rAng="0" ptsTypes="FfFF">
                                      <p:cBhvr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63" y="-11286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28585E-6 L -3.61111E-6 -0.11286 C -3.61111E-6 -0.16374 0.18542 -0.22548 0.33664 -0.22548 L 0.67327 -0.22548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663" y="-1128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L 4.44444E-6 -0.11296 C 4.44444E-6 -0.16343 0.18333 -0.2257 0.33246 -0.2257 L 0.66545 -0.2257 " pathEditMode="relative" rAng="0" ptsTypes="FfFF">
                                      <p:cBhvr>
                                        <p:cTn id="4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9" grpId="0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5" grpId="0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210408"/>
              </p:ext>
            </p:extLst>
          </p:nvPr>
        </p:nvGraphicFramePr>
        <p:xfrm>
          <a:off x="251520" y="1268760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4860032" y="3717032"/>
            <a:ext cx="3240360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1400" b="1" dirty="0" smtClean="0">
                <a:latin typeface="Arial" pitchFamily="34" charset="0"/>
                <a:cs typeface="Arial" pitchFamily="34" charset="0"/>
              </a:rPr>
              <a:t>¿Es una buena inversión social el gasto en políticas asistencialistas?</a:t>
            </a:r>
            <a:endParaRPr lang="es-MX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136532" y="395372"/>
            <a:ext cx="6454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 PARADOJA DEL GASTO SOCIAL</a:t>
            </a:r>
            <a:r>
              <a:rPr lang="es-MX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11560" y="5898758"/>
            <a:ext cx="8280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*Proyecto de Presupuesto de Egresos de la Federación 2014</a:t>
            </a:r>
          </a:p>
          <a:p>
            <a:r>
              <a:rPr lang="es-MX" sz="800" dirty="0" smtClean="0">
                <a:latin typeface="Arial" pitchFamily="34" charset="0"/>
                <a:cs typeface="Arial" pitchFamily="34" charset="0"/>
              </a:rPr>
              <a:t>Fuente: Centro de Estudios Económicos de Canacintra con datos de CEFP (Presupuesto Autorizado, Desarrollo </a:t>
            </a:r>
            <a:r>
              <a:rPr lang="es-MX" sz="800" dirty="0">
                <a:latin typeface="Arial" pitchFamily="34" charset="0"/>
                <a:cs typeface="Arial" pitchFamily="34" charset="0"/>
              </a:rPr>
              <a:t>Social y Fondo PYME 2005 – </a:t>
            </a:r>
            <a:r>
              <a:rPr lang="es-MX" sz="800" dirty="0" smtClean="0">
                <a:latin typeface="Arial" pitchFamily="34" charset="0"/>
                <a:cs typeface="Arial" pitchFamily="34" charset="0"/>
              </a:rPr>
              <a:t>2013). </a:t>
            </a:r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26946" y="971436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Arial" pitchFamily="34" charset="0"/>
                <a:cs typeface="Arial" pitchFamily="34" charset="0"/>
              </a:rPr>
              <a:t>(millones de pesos)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5837" y="4858866"/>
            <a:ext cx="760566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1818" y="5758340"/>
            <a:ext cx="2092510" cy="219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CuadroTexto"/>
          <p:cNvSpPr txBox="1"/>
          <p:nvPr/>
        </p:nvSpPr>
        <p:spPr>
          <a:xfrm>
            <a:off x="1543386" y="3497310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2006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023828" y="350660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2008</a:t>
            </a:r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608004" y="350660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2010</a:t>
            </a:r>
            <a:endParaRPr lang="es-MX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912260" y="3506602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2013</a:t>
            </a:r>
            <a:endParaRPr lang="es-MX" dirty="0"/>
          </a:p>
        </p:txBody>
      </p:sp>
      <p:sp>
        <p:nvSpPr>
          <p:cNvPr id="17" name="16 Elipse"/>
          <p:cNvSpPr/>
          <p:nvPr/>
        </p:nvSpPr>
        <p:spPr>
          <a:xfrm>
            <a:off x="1403648" y="2636912"/>
            <a:ext cx="1147850" cy="79768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36.8</a:t>
            </a:r>
          </a:p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MILLONES DE POBRES</a:t>
            </a:r>
            <a:endParaRPr lang="es-MX" sz="1000" b="1" dirty="0">
              <a:solidFill>
                <a:schemeClr val="bg1"/>
              </a:solidFill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2915816" y="2636912"/>
            <a:ext cx="1147850" cy="79768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49.8 MILLONES DE POBRES</a:t>
            </a:r>
            <a:endParaRPr lang="es-MX" sz="1000" b="1" dirty="0">
              <a:solidFill>
                <a:schemeClr val="bg1"/>
              </a:solidFill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4499992" y="2708920"/>
            <a:ext cx="1147850" cy="79768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52.8 MILLONES DE POBRES</a:t>
            </a:r>
            <a:endParaRPr lang="es-MX" sz="1000" b="1" dirty="0">
              <a:solidFill>
                <a:schemeClr val="bg1"/>
              </a:solidFill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6732240" y="2714514"/>
            <a:ext cx="1147850" cy="79768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solidFill>
                  <a:schemeClr val="bg1"/>
                </a:solidFill>
              </a:rPr>
              <a:t>53.3 MILLONES DE POBRES</a:t>
            </a:r>
            <a:endParaRPr lang="es-MX" sz="1000" b="1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538444" y="1548661"/>
            <a:ext cx="35403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600" b="1" dirty="0" smtClean="0">
                <a:solidFill>
                  <a:srgbClr val="FF0000"/>
                </a:solidFill>
              </a:rPr>
              <a:t>?</a:t>
            </a:r>
            <a:endParaRPr lang="es-MX" sz="4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685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16374E-6 L 0.00034 0.12026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60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94265E-7 L 0.00035 -0.11031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55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73636E-6 L -0.00017 -0.17438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87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  <p:bldP spid="8" grpId="0"/>
      <p:bldP spid="9" grpId="0"/>
      <p:bldP spid="10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7" grpId="1" animBg="1"/>
      <p:bldP spid="18" grpId="0" animBg="1"/>
      <p:bldP spid="19" grpId="0" animBg="1"/>
      <p:bldP spid="19" grpId="1" animBg="1"/>
      <p:bldP spid="20" grpId="0" animBg="1"/>
      <p:bldP spid="20" grpId="1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051720" y="332656"/>
            <a:ext cx="6408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PIB Crecimiento % - Trabajadores en la Industria de Transformación Registrados en el IMSS</a:t>
            </a:r>
            <a:endParaRPr lang="es-MX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907704" y="5877272"/>
            <a:ext cx="39964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700" dirty="0" smtClean="0">
                <a:latin typeface="Arial" pitchFamily="34" charset="0"/>
                <a:cs typeface="Arial" pitchFamily="34" charset="0"/>
              </a:rPr>
              <a:t>Nota: para 2013 es el promedio del primer semestre</a:t>
            </a:r>
          </a:p>
          <a:p>
            <a:r>
              <a:rPr lang="es-MX" sz="700" dirty="0" smtClean="0">
                <a:latin typeface="Arial" pitchFamily="34" charset="0"/>
                <a:cs typeface="Arial" pitchFamily="34" charset="0"/>
              </a:rPr>
              <a:t>Fuente: Centro de Estudios Económicos de </a:t>
            </a:r>
            <a:r>
              <a:rPr lang="es-MX" sz="700" dirty="0" err="1" smtClean="0">
                <a:latin typeface="Arial" pitchFamily="34" charset="0"/>
                <a:cs typeface="Arial" pitchFamily="34" charset="0"/>
              </a:rPr>
              <a:t>Canacintra</a:t>
            </a:r>
            <a:r>
              <a:rPr lang="es-MX" sz="700" dirty="0" smtClean="0">
                <a:latin typeface="Arial" pitchFamily="34" charset="0"/>
                <a:cs typeface="Arial" pitchFamily="34" charset="0"/>
              </a:rPr>
              <a:t>, con datos del IMSS e INEGI</a:t>
            </a:r>
            <a:endParaRPr lang="es-MX" sz="7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3525015"/>
              </p:ext>
            </p:extLst>
          </p:nvPr>
        </p:nvGraphicFramePr>
        <p:xfrm>
          <a:off x="539553" y="1340768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547664" y="4149080"/>
            <a:ext cx="295232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La Industria de Transformación es un amortiguador de las crisis</a:t>
            </a:r>
            <a:endParaRPr lang="es-MX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79512" y="256490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%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7874206" y="3037892"/>
            <a:ext cx="1829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Trabajadores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xmlns="" val="220898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4" descr="Proceso en fases"/>
          <p:cNvGraphicFramePr/>
          <p:nvPr>
            <p:extLst>
              <p:ext uri="{D42A27DB-BD31-4B8C-83A1-F6EECF244321}">
                <p14:modId xmlns:p14="http://schemas.microsoft.com/office/powerpoint/2010/main" xmlns="" val="1577280961"/>
              </p:ext>
            </p:extLst>
          </p:nvPr>
        </p:nvGraphicFramePr>
        <p:xfrm>
          <a:off x="2699792" y="1376772"/>
          <a:ext cx="520171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Box 34"/>
          <p:cNvSpPr txBox="1">
            <a:spLocks noChangeArrowheads="1"/>
          </p:cNvSpPr>
          <p:nvPr/>
        </p:nvSpPr>
        <p:spPr bwMode="auto">
          <a:xfrm>
            <a:off x="8748464" y="6508576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D1D07805-95BA-4B8E-8191-E7AA6A7F460A}" type="slidenum">
              <a:rPr lang="es-MX" sz="1400">
                <a:latin typeface="Times New Roman" pitchFamily="18" charset="0"/>
              </a:rPr>
              <a:pPr/>
              <a:t>5</a:t>
            </a:fld>
            <a:endParaRPr lang="es-MX" sz="1400" dirty="0">
              <a:latin typeface="Times New Roman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2051720" y="436602"/>
            <a:ext cx="67112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REVOLUCIÓN MICROECONÓMICA </a:t>
            </a:r>
            <a:endParaRPr lang="es-E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0664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sar de forma positiva" descr="Forma del proceso (rectángulo)"/>
          <p:cNvSpPr/>
          <p:nvPr/>
        </p:nvSpPr>
        <p:spPr>
          <a:xfrm>
            <a:off x="465262" y="1565945"/>
            <a:ext cx="1552574" cy="5207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chemeClr val="tx2">
                    <a:lumMod val="50000"/>
                  </a:schemeClr>
                </a:solidFill>
              </a:rPr>
              <a:t>BAJOS </a:t>
            </a:r>
          </a:p>
          <a:p>
            <a:pPr algn="ctr"/>
            <a:r>
              <a:rPr lang="en-US" sz="1200" b="1" dirty="0">
                <a:solidFill>
                  <a:schemeClr val="tx2">
                    <a:lumMod val="50000"/>
                  </a:schemeClr>
                </a:solidFill>
              </a:rPr>
              <a:t>COSTOS</a:t>
            </a:r>
          </a:p>
        </p:txBody>
      </p:sp>
      <p:sp>
        <p:nvSpPr>
          <p:cNvPr id="3" name="Más agua, menos café" descr="Forma del proceso (rectángulo)"/>
          <p:cNvSpPr/>
          <p:nvPr/>
        </p:nvSpPr>
        <p:spPr>
          <a:xfrm>
            <a:off x="6837487" y="908720"/>
            <a:ext cx="1752600" cy="101600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100" b="1">
                <a:solidFill>
                  <a:schemeClr val="tx2">
                    <a:lumMod val="50000"/>
                  </a:schemeClr>
                </a:solidFill>
                <a:effectLst/>
              </a:rPr>
              <a:t>MODERNIZACIÓN DE LA PLANTA PRODUCTIVA, QUE TIENE UN REZAGO DE 20 AÑOS</a:t>
            </a:r>
            <a:endParaRPr lang="es-MX" sz="120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4" name="Más proteínas, frutas y vegetales" descr="Forma del proceso (rectángulo)"/>
          <p:cNvSpPr/>
          <p:nvPr/>
        </p:nvSpPr>
        <p:spPr>
          <a:xfrm>
            <a:off x="6660232" y="4293096"/>
            <a:ext cx="2448272" cy="1857375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s-MX" sz="1400" b="1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Innovación y Tecnología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Diseño de Producto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Vocaciones productivas 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Especialización productiva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Mejores Procesos </a:t>
            </a:r>
            <a:r>
              <a:rPr lang="es-MX" sz="1100" b="1" dirty="0" smtClean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Organizacionales</a:t>
            </a:r>
            <a:r>
              <a:rPr lang="es-MX" sz="1100" b="1" dirty="0">
                <a:solidFill>
                  <a:schemeClr val="accent3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b="1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Actividades de reducción del estrés" descr="Forma del proceso (rectángulo)"/>
          <p:cNvSpPr/>
          <p:nvPr/>
        </p:nvSpPr>
        <p:spPr>
          <a:xfrm>
            <a:off x="179512" y="4077072"/>
            <a:ext cx="2952328" cy="2376264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Apertura de un negocio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Manejo de permisos de construcción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Suministro eléctrico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Registro de propiedades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Obtención de Financiamiento a tasas preferenciales como en EUA, al 2%, con plazos de 10 años y donde la garantía sea la misma maquinaria.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Facilidad en el pago de Impuestos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Cumplimientos contractuales</a:t>
            </a:r>
          </a:p>
        </p:txBody>
      </p:sp>
      <p:sp>
        <p:nvSpPr>
          <p:cNvPr id="6" name="Ejercicios mentales" descr="Forma del proceso (rectángulo)"/>
          <p:cNvSpPr/>
          <p:nvPr/>
        </p:nvSpPr>
        <p:spPr>
          <a:xfrm>
            <a:off x="2809851" y="2636912"/>
            <a:ext cx="3562349" cy="1104900"/>
          </a:xfrm>
          <a:prstGeom prst="flowChartPreparation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 eaLnBrk="1" latinLnBrk="0" hangingPunct="1"/>
            <a:r>
              <a:rPr lang="es-MX" sz="2400" b="1" dirty="0">
                <a:solidFill>
                  <a:schemeClr val="tx2">
                    <a:lumMod val="50000"/>
                  </a:schemeClr>
                </a:solidFill>
                <a:effectLst/>
              </a:rPr>
              <a:t>Nivel Micro </a:t>
            </a:r>
            <a:endParaRPr lang="es-MX" sz="2400" dirty="0">
              <a:solidFill>
                <a:schemeClr val="tx2">
                  <a:lumMod val="50000"/>
                </a:schemeClr>
              </a:solidFill>
              <a:effectLst/>
            </a:endParaRPr>
          </a:p>
          <a:p>
            <a:pPr algn="ctr" rtl="0" eaLnBrk="1" latinLnBrk="0" hangingPunct="1"/>
            <a:r>
              <a:rPr lang="es-MX" sz="2400" b="1" dirty="0">
                <a:solidFill>
                  <a:schemeClr val="tx2">
                    <a:lumMod val="50000"/>
                  </a:schemeClr>
                </a:solidFill>
                <a:effectLst/>
              </a:rPr>
              <a:t>(La Empresa)</a:t>
            </a:r>
            <a:endParaRPr lang="es-MX" sz="240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7" name="Ejercitarse, exhalar más, caminar/correr" descr="Forma del proceso (rectángulo)"/>
          <p:cNvSpPr/>
          <p:nvPr/>
        </p:nvSpPr>
        <p:spPr>
          <a:xfrm>
            <a:off x="3594224" y="994445"/>
            <a:ext cx="1643062" cy="815975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100" b="1">
                <a:solidFill>
                  <a:schemeClr val="tx2">
                    <a:lumMod val="50000"/>
                  </a:schemeClr>
                </a:solidFill>
                <a:effectLst/>
              </a:rPr>
              <a:t>INCENTIVOS QUE IMPULSEN LA COMPETITIVIDAD DE LA INDUSTRIA </a:t>
            </a:r>
            <a:endParaRPr lang="es-MX" sz="120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Descanso y relajación" descr="Forma del proceso (rectángulo)"/>
          <p:cNvSpPr/>
          <p:nvPr/>
        </p:nvSpPr>
        <p:spPr>
          <a:xfrm>
            <a:off x="3546598" y="4077072"/>
            <a:ext cx="2689943" cy="2581275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400" b="1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Calidad</a:t>
            </a:r>
            <a:r>
              <a:rPr lang="es-MX" sz="1400" b="1" dirty="0">
                <a:solidFill>
                  <a:schemeClr val="accent3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Asistencia Técnica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Capacitación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Impulsos a nuevos esquemas de alianzas, cooperación e integración  </a:t>
            </a:r>
            <a:r>
              <a:rPr lang="es-MX" sz="1100" b="1" dirty="0" err="1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interempresarial</a:t>
            </a: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 para logar economías de escala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Incorporación de las empresas de menor tamaño como exportadoras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MX" sz="1100" b="1" dirty="0">
                <a:solidFill>
                  <a:schemeClr val="tx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Compras de Gobierno</a:t>
            </a:r>
          </a:p>
          <a:p>
            <a:pPr marL="0" indent="0" algn="ctr"/>
            <a:endParaRPr lang="en-US" sz="1200" b="1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Leer más, Creatividad" descr="Forma del proceso (rectángulo)"/>
          <p:cNvSpPr/>
          <p:nvPr/>
        </p:nvSpPr>
        <p:spPr>
          <a:xfrm>
            <a:off x="350962" y="2996952"/>
            <a:ext cx="1552574" cy="51435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s-MX" sz="1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Mejores</a:t>
            </a:r>
          </a:p>
          <a:p>
            <a:pPr marL="0" indent="0" algn="ctr"/>
            <a:r>
              <a:rPr lang="es-MX" sz="1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Empresas</a:t>
            </a:r>
            <a:r>
              <a:rPr lang="es-MX" sz="1400" b="1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endParaRPr lang="es-MX" sz="1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Comer menos comidas con grasa" descr="Forma del proceso (rectángulo)"/>
          <p:cNvSpPr/>
          <p:nvPr/>
        </p:nvSpPr>
        <p:spPr>
          <a:xfrm>
            <a:off x="7485186" y="2996952"/>
            <a:ext cx="2028825" cy="514350"/>
          </a:xfrm>
          <a:prstGeom prst="flowChartProcess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s-MX" sz="1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Más </a:t>
            </a:r>
          </a:p>
          <a:p>
            <a:pPr marL="0" indent="0" algn="ctr"/>
            <a:r>
              <a:rPr lang="es-MX" sz="14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Empleos</a:t>
            </a:r>
            <a:endParaRPr lang="es-MX" sz="1400" b="1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Conector curvo 17" descr="&quot;&quot;"/>
          <p:cNvCxnSpPr/>
          <p:nvPr/>
        </p:nvCxnSpPr>
        <p:spPr>
          <a:xfrm rot="5400000" flipH="1" flipV="1">
            <a:off x="5777755" y="752054"/>
            <a:ext cx="917575" cy="3295651"/>
          </a:xfrm>
          <a:prstGeom prst="curved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curvo 21" descr="&quot;&quot;"/>
          <p:cNvCxnSpPr/>
          <p:nvPr/>
        </p:nvCxnSpPr>
        <p:spPr>
          <a:xfrm rot="16200000" flipH="1">
            <a:off x="5560220" y="2507059"/>
            <a:ext cx="1019174" cy="2995613"/>
          </a:xfrm>
          <a:prstGeom prst="curved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curvo 23" descr="&quot;&quot;"/>
          <p:cNvCxnSpPr/>
          <p:nvPr/>
        </p:nvCxnSpPr>
        <p:spPr>
          <a:xfrm rot="16200000" flipH="1">
            <a:off x="4053347" y="4061557"/>
            <a:ext cx="1038224" cy="918"/>
          </a:xfrm>
          <a:prstGeom prst="curved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curvo 25" descr="&quot;&quot;"/>
          <p:cNvCxnSpPr/>
          <p:nvPr/>
        </p:nvCxnSpPr>
        <p:spPr>
          <a:xfrm rot="5400000">
            <a:off x="2506737" y="2397919"/>
            <a:ext cx="1057275" cy="3119437"/>
          </a:xfrm>
          <a:prstGeom prst="curvedConnector3">
            <a:avLst>
              <a:gd name="adj1" fmla="val 28888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curvo 29" descr="&quot;&quot;"/>
          <p:cNvCxnSpPr/>
          <p:nvPr/>
        </p:nvCxnSpPr>
        <p:spPr>
          <a:xfrm rot="16200000" flipV="1">
            <a:off x="2591594" y="878260"/>
            <a:ext cx="755650" cy="3205162"/>
          </a:xfrm>
          <a:prstGeom prst="curved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curvo 54" descr="&quot;&quot;"/>
          <p:cNvCxnSpPr/>
          <p:nvPr/>
        </p:nvCxnSpPr>
        <p:spPr>
          <a:xfrm rot="16200000" flipV="1">
            <a:off x="4038601" y="2306216"/>
            <a:ext cx="1076325" cy="9526"/>
          </a:xfrm>
          <a:prstGeom prst="curvedConnector3">
            <a:avLst>
              <a:gd name="adj1" fmla="val 50000"/>
            </a:avLst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 descr="&quot;&quot;"/>
          <p:cNvCxnSpPr/>
          <p:nvPr/>
        </p:nvCxnSpPr>
        <p:spPr>
          <a:xfrm flipV="1">
            <a:off x="5942136" y="3249364"/>
            <a:ext cx="1571625" cy="1905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 descr="&quot;&quot;"/>
          <p:cNvCxnSpPr/>
          <p:nvPr/>
        </p:nvCxnSpPr>
        <p:spPr>
          <a:xfrm flipH="1">
            <a:off x="1674937" y="3268414"/>
            <a:ext cx="1600199" cy="9525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618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xmlns="" val="3233111424"/>
              </p:ext>
            </p:extLst>
          </p:nvPr>
        </p:nvGraphicFramePr>
        <p:xfrm>
          <a:off x="1259632" y="1412776"/>
          <a:ext cx="6984776" cy="4575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Rectángulo"/>
          <p:cNvSpPr/>
          <p:nvPr/>
        </p:nvSpPr>
        <p:spPr>
          <a:xfrm>
            <a:off x="2051720" y="332656"/>
            <a:ext cx="547260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3000" b="1" dirty="0">
                <a:solidFill>
                  <a:schemeClr val="bg1"/>
                </a:solidFill>
              </a:rPr>
              <a:t>Nivel </a:t>
            </a:r>
            <a:r>
              <a:rPr lang="es-MX" sz="3000" b="1" dirty="0" smtClean="0">
                <a:solidFill>
                  <a:schemeClr val="bg1"/>
                </a:solidFill>
              </a:rPr>
              <a:t>Meso </a:t>
            </a:r>
            <a:endParaRPr lang="es-MX" sz="3000" b="1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s-MX" b="1" dirty="0" smtClean="0"/>
              <a:t>(Regiones)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883268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36304" y="332656"/>
            <a:ext cx="4572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3000" b="1" dirty="0">
                <a:solidFill>
                  <a:schemeClr val="bg1"/>
                </a:solidFill>
              </a:rPr>
              <a:t>Nivel </a:t>
            </a:r>
            <a:r>
              <a:rPr lang="es-MX" sz="3000" b="1" dirty="0" smtClean="0">
                <a:solidFill>
                  <a:schemeClr val="bg1"/>
                </a:solidFill>
              </a:rPr>
              <a:t>Macro</a:t>
            </a:r>
            <a:r>
              <a:rPr lang="es-MX" b="1" dirty="0" smtClean="0"/>
              <a:t> </a:t>
            </a:r>
            <a:endParaRPr lang="es-MX" b="1" dirty="0"/>
          </a:p>
          <a:p>
            <a:pPr algn="ctr">
              <a:spcBef>
                <a:spcPct val="50000"/>
              </a:spcBef>
            </a:pPr>
            <a:r>
              <a:rPr lang="es-MX" b="1" dirty="0" smtClean="0"/>
              <a:t>(El País)</a:t>
            </a:r>
            <a:endParaRPr lang="es-MX" dirty="0"/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xmlns="" val="3346805109"/>
              </p:ext>
            </p:extLst>
          </p:nvPr>
        </p:nvGraphicFramePr>
        <p:xfrm>
          <a:off x="1547664" y="141277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0344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303992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/>
              <a:t>MUCHAS GRACIAS</a:t>
            </a:r>
            <a:endParaRPr lang="es-MX" sz="5400" b="1" dirty="0"/>
          </a:p>
        </p:txBody>
      </p:sp>
    </p:spTree>
    <p:extLst>
      <p:ext uri="{BB962C8B-B14F-4D97-AF65-F5344CB8AC3E}">
        <p14:creationId xmlns:p14="http://schemas.microsoft.com/office/powerpoint/2010/main" xmlns="" val="3771441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3057</TotalTime>
  <Words>618</Words>
  <Application>Microsoft Office PowerPoint</Application>
  <PresentationFormat>Presentación en pantalla (4:3)</PresentationFormat>
  <Paragraphs>163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CNIT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CNIT</dc:creator>
  <cp:lastModifiedBy>Registro  Express</cp:lastModifiedBy>
  <cp:revision>165</cp:revision>
  <dcterms:created xsi:type="dcterms:W3CDTF">2013-08-20T18:51:52Z</dcterms:created>
  <dcterms:modified xsi:type="dcterms:W3CDTF">2013-09-11T13:13:17Z</dcterms:modified>
</cp:coreProperties>
</file>